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0" r:id="rId7"/>
    <p:sldId id="264" r:id="rId8"/>
    <p:sldId id="265" r:id="rId9"/>
    <p:sldId id="261" r:id="rId10"/>
    <p:sldId id="263" r:id="rId11"/>
    <p:sldId id="267" r:id="rId12"/>
    <p:sldId id="266" r:id="rId13"/>
  </p:sldIdLst>
  <p:sldSz cx="9144000" cy="5143500" type="screen16x9"/>
  <p:notesSz cx="6858000" cy="9144000"/>
  <p:embeddedFontLst>
    <p:embeddedFont>
      <p:font typeface="Barlow Condensed SemiBold" panose="00000706000000000000" pitchFamily="2" charset="0"/>
      <p:bold r:id="rId15"/>
      <p:boldItalic r:id="rId16"/>
    </p:embeddedFont>
    <p:embeddedFont>
      <p:font typeface="Garamond" panose="02020404030301010803" pitchFamily="18" charset="0"/>
      <p:regular r:id="rId17"/>
      <p:bold r:id="rId18"/>
      <p:italic r:id="rId19"/>
    </p:embeddedFont>
    <p:embeddedFont>
      <p:font typeface="Gigi" panose="04040504061007020D02" pitchFamily="82" charset="0"/>
      <p:regular r:id="rId20"/>
    </p:embeddedFont>
    <p:embeddedFont>
      <p:font typeface="IBM Plex Mono" panose="020B0509050203000203" pitchFamily="49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6D5405-5D63-496F-9955-498F9D843E70}">
  <a:tblStyle styleId="{1B6D5405-5D63-496F-9955-498F9D843E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3cac455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3cac455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a51a001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a51a001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bfa14fd5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bfa14fd5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a51a0015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a51a0015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a51a0015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a51a0015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a51a001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a51a001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a51a0015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a51a0015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a51a001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a51a001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a51a001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a51a001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26675" y="763375"/>
            <a:ext cx="4904100" cy="17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26675" y="3990229"/>
            <a:ext cx="4904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3526675" y="2888050"/>
            <a:ext cx="49041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713225" y="701850"/>
            <a:ext cx="2688300" cy="3739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8430775" y="808225"/>
            <a:ext cx="396402" cy="621722"/>
          </a:xfrm>
          <a:custGeom>
            <a:avLst/>
            <a:gdLst/>
            <a:ahLst/>
            <a:cxnLst/>
            <a:rect l="l" t="t" r="r" b="b"/>
            <a:pathLst>
              <a:path w="32552" h="51055" extrusionOk="0">
                <a:moveTo>
                  <a:pt x="32552" y="51055"/>
                </a:moveTo>
                <a:cubicBezTo>
                  <a:pt x="22097" y="37610"/>
                  <a:pt x="3962" y="28003"/>
                  <a:pt x="395" y="11350"/>
                </a:cubicBezTo>
                <a:cubicBezTo>
                  <a:pt x="-144" y="8833"/>
                  <a:pt x="-107" y="5231"/>
                  <a:pt x="2035" y="3803"/>
                </a:cubicBezTo>
                <a:cubicBezTo>
                  <a:pt x="4023" y="2478"/>
                  <a:pt x="6878" y="606"/>
                  <a:pt x="8926" y="1835"/>
                </a:cubicBezTo>
                <a:cubicBezTo>
                  <a:pt x="12153" y="3772"/>
                  <a:pt x="13932" y="7596"/>
                  <a:pt x="15489" y="11022"/>
                </a:cubicBezTo>
                <a:cubicBezTo>
                  <a:pt x="16334" y="12882"/>
                  <a:pt x="16729" y="14925"/>
                  <a:pt x="17130" y="16929"/>
                </a:cubicBezTo>
                <a:cubicBezTo>
                  <a:pt x="17328" y="17918"/>
                  <a:pt x="17267" y="20747"/>
                  <a:pt x="17786" y="19882"/>
                </a:cubicBezTo>
                <a:cubicBezTo>
                  <a:pt x="20875" y="14730"/>
                  <a:pt x="18149" y="7413"/>
                  <a:pt x="21067" y="2163"/>
                </a:cubicBezTo>
                <a:cubicBezTo>
                  <a:pt x="22247" y="40"/>
                  <a:pt x="26939" y="-843"/>
                  <a:pt x="28286" y="1178"/>
                </a:cubicBezTo>
                <a:cubicBezTo>
                  <a:pt x="37408" y="14868"/>
                  <a:pt x="26680" y="34796"/>
                  <a:pt x="31896" y="50398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-3159068">
            <a:off x="6752187" y="4357364"/>
            <a:ext cx="739991" cy="812170"/>
          </a:xfrm>
          <a:custGeom>
            <a:avLst/>
            <a:gdLst/>
            <a:ahLst/>
            <a:cxnLst/>
            <a:rect l="l" t="t" r="r" b="b"/>
            <a:pathLst>
              <a:path w="29598" h="32485" extrusionOk="0">
                <a:moveTo>
                  <a:pt x="0" y="0"/>
                </a:moveTo>
                <a:cubicBezTo>
                  <a:pt x="0" y="7750"/>
                  <a:pt x="3078" y="20574"/>
                  <a:pt x="10828" y="20574"/>
                </a:cubicBezTo>
                <a:cubicBezTo>
                  <a:pt x="12933" y="20574"/>
                  <a:pt x="17184" y="19208"/>
                  <a:pt x="16243" y="17325"/>
                </a:cubicBezTo>
                <a:cubicBezTo>
                  <a:pt x="15352" y="15543"/>
                  <a:pt x="13389" y="20775"/>
                  <a:pt x="13716" y="22740"/>
                </a:cubicBezTo>
                <a:cubicBezTo>
                  <a:pt x="14737" y="28867"/>
                  <a:pt x="24043" y="29707"/>
                  <a:pt x="29598" y="32485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 rot="3600583">
            <a:off x="279851" y="267132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16;p2"/>
          <p:cNvSpPr/>
          <p:nvPr/>
        </p:nvSpPr>
        <p:spPr>
          <a:xfrm rot="3600583">
            <a:off x="6824951" y="18972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 rot="3600583">
            <a:off x="8728101" y="3433953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8;p2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4237425" y="1541500"/>
            <a:ext cx="4026600" cy="12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237425" y="3209675"/>
            <a:ext cx="40266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1"/>
          <p:cNvSpPr>
            <a:spLocks noGrp="1"/>
          </p:cNvSpPr>
          <p:nvPr>
            <p:ph type="pic" idx="2"/>
          </p:nvPr>
        </p:nvSpPr>
        <p:spPr>
          <a:xfrm>
            <a:off x="879844" y="535000"/>
            <a:ext cx="2931000" cy="4073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11"/>
          <p:cNvSpPr/>
          <p:nvPr/>
        </p:nvSpPr>
        <p:spPr>
          <a:xfrm>
            <a:off x="3265690" y="4716972"/>
            <a:ext cx="2612620" cy="198758"/>
          </a:xfrm>
          <a:custGeom>
            <a:avLst/>
            <a:gdLst/>
            <a:ahLst/>
            <a:cxnLst/>
            <a:rect l="l" t="t" r="r" b="b"/>
            <a:pathLst>
              <a:path w="138472" h="10533" extrusionOk="0">
                <a:moveTo>
                  <a:pt x="0" y="9943"/>
                </a:moveTo>
                <a:cubicBezTo>
                  <a:pt x="6344" y="5865"/>
                  <a:pt x="13798" y="2815"/>
                  <a:pt x="21328" y="2396"/>
                </a:cubicBezTo>
                <a:cubicBezTo>
                  <a:pt x="36499" y="1551"/>
                  <a:pt x="51450" y="13240"/>
                  <a:pt x="66283" y="9943"/>
                </a:cubicBezTo>
                <a:cubicBezTo>
                  <a:pt x="68720" y="9401"/>
                  <a:pt x="71394" y="8365"/>
                  <a:pt x="72845" y="6334"/>
                </a:cubicBezTo>
                <a:cubicBezTo>
                  <a:pt x="74241" y="4380"/>
                  <a:pt x="71605" y="-296"/>
                  <a:pt x="69236" y="99"/>
                </a:cubicBezTo>
                <a:cubicBezTo>
                  <a:pt x="67067" y="460"/>
                  <a:pt x="66750" y="5443"/>
                  <a:pt x="68580" y="6662"/>
                </a:cubicBezTo>
                <a:cubicBezTo>
                  <a:pt x="79567" y="13983"/>
                  <a:pt x="95068" y="5260"/>
                  <a:pt x="107956" y="2396"/>
                </a:cubicBezTo>
                <a:cubicBezTo>
                  <a:pt x="117891" y="188"/>
                  <a:pt x="128295" y="1412"/>
                  <a:pt x="138472" y="1412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Google Shape;112;p11"/>
          <p:cNvSpPr/>
          <p:nvPr/>
        </p:nvSpPr>
        <p:spPr>
          <a:xfrm rot="9899936" flipH="1">
            <a:off x="351905" y="177494"/>
            <a:ext cx="993528" cy="393616"/>
          </a:xfrm>
          <a:custGeom>
            <a:avLst/>
            <a:gdLst/>
            <a:ahLst/>
            <a:cxnLst/>
            <a:rect l="l" t="t" r="r" b="b"/>
            <a:pathLst>
              <a:path w="70746" h="18672" extrusionOk="0">
                <a:moveTo>
                  <a:pt x="0" y="0"/>
                </a:moveTo>
                <a:cubicBezTo>
                  <a:pt x="5381" y="4035"/>
                  <a:pt x="12034" y="12032"/>
                  <a:pt x="9024" y="18047"/>
                </a:cubicBezTo>
                <a:cubicBezTo>
                  <a:pt x="8749" y="18596"/>
                  <a:pt x="7653" y="18842"/>
                  <a:pt x="7219" y="18408"/>
                </a:cubicBezTo>
                <a:cubicBezTo>
                  <a:pt x="2413" y="13607"/>
                  <a:pt x="19544" y="8321"/>
                  <a:pt x="25989" y="10468"/>
                </a:cubicBezTo>
                <a:cubicBezTo>
                  <a:pt x="40160" y="15189"/>
                  <a:pt x="56256" y="16256"/>
                  <a:pt x="70746" y="12633"/>
                </a:cubicBezTo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Google Shape;113;p11"/>
          <p:cNvSpPr/>
          <p:nvPr/>
        </p:nvSpPr>
        <p:spPr>
          <a:xfrm rot="-10108681">
            <a:off x="7854732" y="177500"/>
            <a:ext cx="993486" cy="393609"/>
          </a:xfrm>
          <a:custGeom>
            <a:avLst/>
            <a:gdLst/>
            <a:ahLst/>
            <a:cxnLst/>
            <a:rect l="l" t="t" r="r" b="b"/>
            <a:pathLst>
              <a:path w="70746" h="18672" extrusionOk="0">
                <a:moveTo>
                  <a:pt x="0" y="0"/>
                </a:moveTo>
                <a:cubicBezTo>
                  <a:pt x="5381" y="4035"/>
                  <a:pt x="12034" y="12032"/>
                  <a:pt x="9024" y="18047"/>
                </a:cubicBezTo>
                <a:cubicBezTo>
                  <a:pt x="8749" y="18596"/>
                  <a:pt x="7653" y="18842"/>
                  <a:pt x="7219" y="18408"/>
                </a:cubicBezTo>
                <a:cubicBezTo>
                  <a:pt x="2413" y="13607"/>
                  <a:pt x="19544" y="8321"/>
                  <a:pt x="25989" y="10468"/>
                </a:cubicBezTo>
                <a:cubicBezTo>
                  <a:pt x="40160" y="15189"/>
                  <a:pt x="56256" y="16256"/>
                  <a:pt x="70746" y="12633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11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3265690" y="4716972"/>
            <a:ext cx="2612620" cy="198758"/>
          </a:xfrm>
          <a:custGeom>
            <a:avLst/>
            <a:gdLst/>
            <a:ahLst/>
            <a:cxnLst/>
            <a:rect l="l" t="t" r="r" b="b"/>
            <a:pathLst>
              <a:path w="138472" h="10533" extrusionOk="0">
                <a:moveTo>
                  <a:pt x="0" y="9943"/>
                </a:moveTo>
                <a:cubicBezTo>
                  <a:pt x="6344" y="5865"/>
                  <a:pt x="13798" y="2815"/>
                  <a:pt x="21328" y="2396"/>
                </a:cubicBezTo>
                <a:cubicBezTo>
                  <a:pt x="36499" y="1551"/>
                  <a:pt x="51450" y="13240"/>
                  <a:pt x="66283" y="9943"/>
                </a:cubicBezTo>
                <a:cubicBezTo>
                  <a:pt x="68720" y="9401"/>
                  <a:pt x="71394" y="8365"/>
                  <a:pt x="72845" y="6334"/>
                </a:cubicBezTo>
                <a:cubicBezTo>
                  <a:pt x="74241" y="4380"/>
                  <a:pt x="71605" y="-296"/>
                  <a:pt x="69236" y="99"/>
                </a:cubicBezTo>
                <a:cubicBezTo>
                  <a:pt x="67067" y="460"/>
                  <a:pt x="66750" y="5443"/>
                  <a:pt x="68580" y="6662"/>
                </a:cubicBezTo>
                <a:cubicBezTo>
                  <a:pt x="79567" y="13983"/>
                  <a:pt x="95068" y="5260"/>
                  <a:pt x="107956" y="2396"/>
                </a:cubicBezTo>
                <a:cubicBezTo>
                  <a:pt x="117891" y="188"/>
                  <a:pt x="128295" y="1412"/>
                  <a:pt x="138472" y="1412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9" name="Google Shape;119;p13"/>
          <p:cNvGrpSpPr/>
          <p:nvPr/>
        </p:nvGrpSpPr>
        <p:grpSpPr>
          <a:xfrm>
            <a:off x="210107" y="225349"/>
            <a:ext cx="313936" cy="731762"/>
            <a:chOff x="767725" y="1073314"/>
            <a:chExt cx="364575" cy="802811"/>
          </a:xfrm>
        </p:grpSpPr>
        <p:sp>
          <p:nvSpPr>
            <p:cNvPr id="120" name="Google Shape;120;p13"/>
            <p:cNvSpPr/>
            <p:nvPr/>
          </p:nvSpPr>
          <p:spPr>
            <a:xfrm>
              <a:off x="787500" y="1073314"/>
              <a:ext cx="344800" cy="644650"/>
            </a:xfrm>
            <a:custGeom>
              <a:avLst/>
              <a:gdLst/>
              <a:ahLst/>
              <a:cxnLst/>
              <a:rect l="l" t="t" r="r" b="b"/>
              <a:pathLst>
                <a:path w="13792" h="25786" extrusionOk="0">
                  <a:moveTo>
                    <a:pt x="13792" y="50"/>
                  </a:moveTo>
                  <a:cubicBezTo>
                    <a:pt x="4093" y="-757"/>
                    <a:pt x="0" y="16053"/>
                    <a:pt x="0" y="25786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Google Shape;121;p13"/>
            <p:cNvSpPr/>
            <p:nvPr/>
          </p:nvSpPr>
          <p:spPr>
            <a:xfrm>
              <a:off x="767725" y="1821825"/>
              <a:ext cx="54300" cy="5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13"/>
          <p:cNvGrpSpPr/>
          <p:nvPr/>
        </p:nvGrpSpPr>
        <p:grpSpPr>
          <a:xfrm flipH="1">
            <a:off x="8619957" y="225349"/>
            <a:ext cx="313936" cy="731762"/>
            <a:chOff x="767725" y="1073314"/>
            <a:chExt cx="364575" cy="802811"/>
          </a:xfrm>
        </p:grpSpPr>
        <p:sp>
          <p:nvSpPr>
            <p:cNvPr id="123" name="Google Shape;123;p13"/>
            <p:cNvSpPr/>
            <p:nvPr/>
          </p:nvSpPr>
          <p:spPr>
            <a:xfrm>
              <a:off x="787500" y="1073314"/>
              <a:ext cx="344800" cy="644650"/>
            </a:xfrm>
            <a:custGeom>
              <a:avLst/>
              <a:gdLst/>
              <a:ahLst/>
              <a:cxnLst/>
              <a:rect l="l" t="t" r="r" b="b"/>
              <a:pathLst>
                <a:path w="13792" h="25786" extrusionOk="0">
                  <a:moveTo>
                    <a:pt x="13792" y="50"/>
                  </a:moveTo>
                  <a:cubicBezTo>
                    <a:pt x="4093" y="-757"/>
                    <a:pt x="0" y="16053"/>
                    <a:pt x="0" y="25786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13"/>
            <p:cNvSpPr/>
            <p:nvPr/>
          </p:nvSpPr>
          <p:spPr>
            <a:xfrm>
              <a:off x="767725" y="1821825"/>
              <a:ext cx="54300" cy="5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/>
          <p:nvPr/>
        </p:nvSpPr>
        <p:spPr>
          <a:xfrm rot="-312444" flipH="1">
            <a:off x="4487019" y="4688388"/>
            <a:ext cx="227746" cy="357188"/>
          </a:xfrm>
          <a:custGeom>
            <a:avLst/>
            <a:gdLst/>
            <a:ahLst/>
            <a:cxnLst/>
            <a:rect l="l" t="t" r="r" b="b"/>
            <a:pathLst>
              <a:path w="32552" h="51055" extrusionOk="0">
                <a:moveTo>
                  <a:pt x="32552" y="51055"/>
                </a:moveTo>
                <a:cubicBezTo>
                  <a:pt x="22097" y="37610"/>
                  <a:pt x="3962" y="28003"/>
                  <a:pt x="395" y="11350"/>
                </a:cubicBezTo>
                <a:cubicBezTo>
                  <a:pt x="-144" y="8833"/>
                  <a:pt x="-107" y="5231"/>
                  <a:pt x="2035" y="3803"/>
                </a:cubicBezTo>
                <a:cubicBezTo>
                  <a:pt x="4023" y="2478"/>
                  <a:pt x="6878" y="606"/>
                  <a:pt x="8926" y="1835"/>
                </a:cubicBezTo>
                <a:cubicBezTo>
                  <a:pt x="12153" y="3772"/>
                  <a:pt x="13932" y="7596"/>
                  <a:pt x="15489" y="11022"/>
                </a:cubicBezTo>
                <a:cubicBezTo>
                  <a:pt x="16334" y="12882"/>
                  <a:pt x="16729" y="14925"/>
                  <a:pt x="17130" y="16929"/>
                </a:cubicBezTo>
                <a:cubicBezTo>
                  <a:pt x="17328" y="17918"/>
                  <a:pt x="17267" y="20747"/>
                  <a:pt x="17786" y="19882"/>
                </a:cubicBezTo>
                <a:cubicBezTo>
                  <a:pt x="20875" y="14730"/>
                  <a:pt x="18149" y="7413"/>
                  <a:pt x="21067" y="2163"/>
                </a:cubicBezTo>
                <a:cubicBezTo>
                  <a:pt x="22247" y="40"/>
                  <a:pt x="26939" y="-843"/>
                  <a:pt x="28286" y="1178"/>
                </a:cubicBezTo>
                <a:cubicBezTo>
                  <a:pt x="37408" y="14868"/>
                  <a:pt x="26680" y="34796"/>
                  <a:pt x="31896" y="50398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Google Shape;129;p14"/>
          <p:cNvSpPr/>
          <p:nvPr/>
        </p:nvSpPr>
        <p:spPr>
          <a:xfrm rot="3600583">
            <a:off x="364526" y="2525653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Google Shape;130;p14"/>
          <p:cNvSpPr/>
          <p:nvPr/>
        </p:nvSpPr>
        <p:spPr>
          <a:xfrm rot="3600583">
            <a:off x="8659538" y="2525653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Google Shape;131;p14"/>
          <p:cNvSpPr/>
          <p:nvPr/>
        </p:nvSpPr>
        <p:spPr>
          <a:xfrm>
            <a:off x="158657" y="123550"/>
            <a:ext cx="558750" cy="894175"/>
          </a:xfrm>
          <a:custGeom>
            <a:avLst/>
            <a:gdLst/>
            <a:ahLst/>
            <a:cxnLst/>
            <a:rect l="l" t="t" r="r" b="b"/>
            <a:pathLst>
              <a:path w="22350" h="35767" extrusionOk="0">
                <a:moveTo>
                  <a:pt x="13065" y="0"/>
                </a:moveTo>
                <a:cubicBezTo>
                  <a:pt x="10380" y="299"/>
                  <a:pt x="5839" y="1585"/>
                  <a:pt x="6174" y="4266"/>
                </a:cubicBezTo>
                <a:cubicBezTo>
                  <a:pt x="6520" y="7033"/>
                  <a:pt x="10999" y="8481"/>
                  <a:pt x="13721" y="7876"/>
                </a:cubicBezTo>
                <a:cubicBezTo>
                  <a:pt x="16524" y="7253"/>
                  <a:pt x="24221" y="6974"/>
                  <a:pt x="21924" y="5251"/>
                </a:cubicBezTo>
                <a:cubicBezTo>
                  <a:pt x="15920" y="747"/>
                  <a:pt x="-2191" y="5501"/>
                  <a:pt x="596" y="12470"/>
                </a:cubicBezTo>
                <a:cubicBezTo>
                  <a:pt x="2188" y="16452"/>
                  <a:pt x="6865" y="18570"/>
                  <a:pt x="10768" y="20345"/>
                </a:cubicBezTo>
                <a:cubicBezTo>
                  <a:pt x="11589" y="20718"/>
                  <a:pt x="13893" y="20439"/>
                  <a:pt x="13393" y="19689"/>
                </a:cubicBezTo>
                <a:cubicBezTo>
                  <a:pt x="10840" y="15862"/>
                  <a:pt x="1384" y="19491"/>
                  <a:pt x="267" y="23954"/>
                </a:cubicBezTo>
                <a:cubicBezTo>
                  <a:pt x="-802" y="28225"/>
                  <a:pt x="3061" y="32654"/>
                  <a:pt x="6174" y="35767"/>
                </a:cubicBezTo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Google Shape;132;p14"/>
          <p:cNvSpPr/>
          <p:nvPr/>
        </p:nvSpPr>
        <p:spPr>
          <a:xfrm flipH="1">
            <a:off x="8426582" y="123550"/>
            <a:ext cx="558750" cy="894175"/>
          </a:xfrm>
          <a:custGeom>
            <a:avLst/>
            <a:gdLst/>
            <a:ahLst/>
            <a:cxnLst/>
            <a:rect l="l" t="t" r="r" b="b"/>
            <a:pathLst>
              <a:path w="22350" h="35767" extrusionOk="0">
                <a:moveTo>
                  <a:pt x="13065" y="0"/>
                </a:moveTo>
                <a:cubicBezTo>
                  <a:pt x="10380" y="299"/>
                  <a:pt x="5839" y="1585"/>
                  <a:pt x="6174" y="4266"/>
                </a:cubicBezTo>
                <a:cubicBezTo>
                  <a:pt x="6520" y="7033"/>
                  <a:pt x="10999" y="8481"/>
                  <a:pt x="13721" y="7876"/>
                </a:cubicBezTo>
                <a:cubicBezTo>
                  <a:pt x="16524" y="7253"/>
                  <a:pt x="24221" y="6974"/>
                  <a:pt x="21924" y="5251"/>
                </a:cubicBezTo>
                <a:cubicBezTo>
                  <a:pt x="15920" y="747"/>
                  <a:pt x="-2191" y="5501"/>
                  <a:pt x="596" y="12470"/>
                </a:cubicBezTo>
                <a:cubicBezTo>
                  <a:pt x="2188" y="16452"/>
                  <a:pt x="6865" y="18570"/>
                  <a:pt x="10768" y="20345"/>
                </a:cubicBezTo>
                <a:cubicBezTo>
                  <a:pt x="11589" y="20718"/>
                  <a:pt x="13893" y="20439"/>
                  <a:pt x="13393" y="19689"/>
                </a:cubicBezTo>
                <a:cubicBezTo>
                  <a:pt x="10840" y="15862"/>
                  <a:pt x="1384" y="19491"/>
                  <a:pt x="267" y="23954"/>
                </a:cubicBezTo>
                <a:cubicBezTo>
                  <a:pt x="-802" y="28225"/>
                  <a:pt x="3061" y="32654"/>
                  <a:pt x="6174" y="35767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Google Shape;133;p14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 rot="5400000">
            <a:off x="-564637" y="876550"/>
            <a:ext cx="1886625" cy="445425"/>
            <a:chOff x="910575" y="4228225"/>
            <a:chExt cx="1886625" cy="445425"/>
          </a:xfrm>
        </p:grpSpPr>
        <p:sp>
          <p:nvSpPr>
            <p:cNvPr id="137" name="Google Shape;137;p15"/>
            <p:cNvSpPr/>
            <p:nvPr/>
          </p:nvSpPr>
          <p:spPr>
            <a:xfrm>
              <a:off x="910575" y="4228225"/>
              <a:ext cx="1722700" cy="445425"/>
            </a:xfrm>
            <a:custGeom>
              <a:avLst/>
              <a:gdLst/>
              <a:ahLst/>
              <a:cxnLst/>
              <a:rect l="l" t="t" r="r" b="b"/>
              <a:pathLst>
                <a:path w="68908" h="17817" extrusionOk="0">
                  <a:moveTo>
                    <a:pt x="0" y="0"/>
                  </a:moveTo>
                  <a:cubicBezTo>
                    <a:pt x="0" y="6499"/>
                    <a:pt x="7044" y="13042"/>
                    <a:pt x="13454" y="14110"/>
                  </a:cubicBezTo>
                  <a:cubicBezTo>
                    <a:pt x="22427" y="15605"/>
                    <a:pt x="40662" y="14584"/>
                    <a:pt x="39376" y="5579"/>
                  </a:cubicBezTo>
                  <a:cubicBezTo>
                    <a:pt x="39004" y="2971"/>
                    <a:pt x="32334" y="3736"/>
                    <a:pt x="31501" y="6235"/>
                  </a:cubicBezTo>
                  <a:cubicBezTo>
                    <a:pt x="30460" y="9357"/>
                    <a:pt x="32168" y="13951"/>
                    <a:pt x="35111" y="15423"/>
                  </a:cubicBezTo>
                  <a:cubicBezTo>
                    <a:pt x="45254" y="20497"/>
                    <a:pt x="58764" y="16558"/>
                    <a:pt x="68908" y="11485"/>
                  </a:cubicBezTo>
                </a:path>
              </a:pathLst>
            </a:custGeom>
            <a:noFill/>
            <a:ln w="38100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" name="Google Shape;138;p15"/>
            <p:cNvSpPr/>
            <p:nvPr/>
          </p:nvSpPr>
          <p:spPr>
            <a:xfrm>
              <a:off x="2734800" y="4403450"/>
              <a:ext cx="62400" cy="62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5"/>
          <p:cNvGrpSpPr/>
          <p:nvPr/>
        </p:nvGrpSpPr>
        <p:grpSpPr>
          <a:xfrm rot="-5400000" flipH="1">
            <a:off x="7822013" y="876550"/>
            <a:ext cx="1886625" cy="445425"/>
            <a:chOff x="910575" y="4228225"/>
            <a:chExt cx="1886625" cy="445425"/>
          </a:xfrm>
        </p:grpSpPr>
        <p:sp>
          <p:nvSpPr>
            <p:cNvPr id="140" name="Google Shape;140;p15"/>
            <p:cNvSpPr/>
            <p:nvPr/>
          </p:nvSpPr>
          <p:spPr>
            <a:xfrm>
              <a:off x="910575" y="4228225"/>
              <a:ext cx="1722700" cy="445425"/>
            </a:xfrm>
            <a:custGeom>
              <a:avLst/>
              <a:gdLst/>
              <a:ahLst/>
              <a:cxnLst/>
              <a:rect l="l" t="t" r="r" b="b"/>
              <a:pathLst>
                <a:path w="68908" h="17817" extrusionOk="0">
                  <a:moveTo>
                    <a:pt x="0" y="0"/>
                  </a:moveTo>
                  <a:cubicBezTo>
                    <a:pt x="0" y="6499"/>
                    <a:pt x="7044" y="13042"/>
                    <a:pt x="13454" y="14110"/>
                  </a:cubicBezTo>
                  <a:cubicBezTo>
                    <a:pt x="22427" y="15605"/>
                    <a:pt x="40662" y="14584"/>
                    <a:pt x="39376" y="5579"/>
                  </a:cubicBezTo>
                  <a:cubicBezTo>
                    <a:pt x="39004" y="2971"/>
                    <a:pt x="32334" y="3736"/>
                    <a:pt x="31501" y="6235"/>
                  </a:cubicBezTo>
                  <a:cubicBezTo>
                    <a:pt x="30460" y="9357"/>
                    <a:pt x="32168" y="13951"/>
                    <a:pt x="35111" y="15423"/>
                  </a:cubicBezTo>
                  <a:cubicBezTo>
                    <a:pt x="45254" y="20497"/>
                    <a:pt x="58764" y="16558"/>
                    <a:pt x="68908" y="11485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" name="Google Shape;141;p15"/>
            <p:cNvSpPr/>
            <p:nvPr/>
          </p:nvSpPr>
          <p:spPr>
            <a:xfrm>
              <a:off x="2734800" y="4403450"/>
              <a:ext cx="62400" cy="62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4403599" y="4731707"/>
            <a:ext cx="336803" cy="302024"/>
            <a:chOff x="8618636" y="2337457"/>
            <a:chExt cx="336803" cy="302024"/>
          </a:xfrm>
        </p:grpSpPr>
        <p:sp>
          <p:nvSpPr>
            <p:cNvPr id="143" name="Google Shape;143;p15"/>
            <p:cNvSpPr/>
            <p:nvPr/>
          </p:nvSpPr>
          <p:spPr>
            <a:xfrm rot="3600411">
              <a:off x="8643684" y="2372934"/>
              <a:ext cx="173010" cy="157742"/>
            </a:xfrm>
            <a:custGeom>
              <a:avLst/>
              <a:gdLst/>
              <a:ahLst/>
              <a:cxnLst/>
              <a:rect l="l" t="t" r="r" b="b"/>
              <a:pathLst>
                <a:path w="12272" h="11189" extrusionOk="0">
                  <a:moveTo>
                    <a:pt x="0" y="0"/>
                  </a:moveTo>
                  <a:cubicBezTo>
                    <a:pt x="4806" y="2746"/>
                    <a:pt x="8355" y="7277"/>
                    <a:pt x="12272" y="11189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" name="Google Shape;144;p15"/>
            <p:cNvSpPr/>
            <p:nvPr/>
          </p:nvSpPr>
          <p:spPr>
            <a:xfrm rot="3602269">
              <a:off x="8674853" y="2590517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3600411">
              <a:off x="8760820" y="2386987"/>
              <a:ext cx="169598" cy="155712"/>
            </a:xfrm>
            <a:custGeom>
              <a:avLst/>
              <a:gdLst/>
              <a:ahLst/>
              <a:cxnLst/>
              <a:rect l="l" t="t" r="r" b="b"/>
              <a:pathLst>
                <a:path w="12030" h="11045" extrusionOk="0">
                  <a:moveTo>
                    <a:pt x="0" y="0"/>
                  </a:moveTo>
                  <a:cubicBezTo>
                    <a:pt x="5034" y="2072"/>
                    <a:pt x="9328" y="6319"/>
                    <a:pt x="12030" y="11045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Google Shape;146;p15"/>
            <p:cNvSpPr/>
            <p:nvPr/>
          </p:nvSpPr>
          <p:spPr>
            <a:xfrm rot="3602269">
              <a:off x="8787773" y="2604663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5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>
            <a:off x="490646" y="4101281"/>
            <a:ext cx="585504" cy="572369"/>
          </a:xfrm>
          <a:custGeom>
            <a:avLst/>
            <a:gdLst/>
            <a:ahLst/>
            <a:cxnLst/>
            <a:rect l="l" t="t" r="r" b="b"/>
            <a:pathLst>
              <a:path w="41320" h="40393" extrusionOk="0">
                <a:moveTo>
                  <a:pt x="5013" y="0"/>
                </a:moveTo>
                <a:cubicBezTo>
                  <a:pt x="1561" y="3021"/>
                  <a:pt x="-1845" y="9795"/>
                  <a:pt x="1203" y="13223"/>
                </a:cubicBezTo>
                <a:cubicBezTo>
                  <a:pt x="3796" y="16140"/>
                  <a:pt x="11113" y="15593"/>
                  <a:pt x="12857" y="12102"/>
                </a:cubicBezTo>
                <a:cubicBezTo>
                  <a:pt x="13545" y="10724"/>
                  <a:pt x="10811" y="9189"/>
                  <a:pt x="9271" y="9189"/>
                </a:cubicBezTo>
                <a:cubicBezTo>
                  <a:pt x="3290" y="9189"/>
                  <a:pt x="-2098" y="19972"/>
                  <a:pt x="979" y="25101"/>
                </a:cubicBezTo>
                <a:cubicBezTo>
                  <a:pt x="4183" y="30441"/>
                  <a:pt x="21329" y="27647"/>
                  <a:pt x="19357" y="21740"/>
                </a:cubicBezTo>
                <a:cubicBezTo>
                  <a:pt x="19041" y="20794"/>
                  <a:pt x="17440" y="21067"/>
                  <a:pt x="16443" y="21067"/>
                </a:cubicBezTo>
                <a:cubicBezTo>
                  <a:pt x="10830" y="21067"/>
                  <a:pt x="5455" y="31593"/>
                  <a:pt x="8823" y="36083"/>
                </a:cubicBezTo>
                <a:cubicBezTo>
                  <a:pt x="13827" y="42753"/>
                  <a:pt x="34196" y="34464"/>
                  <a:pt x="31907" y="26446"/>
                </a:cubicBezTo>
                <a:cubicBezTo>
                  <a:pt x="31758" y="25923"/>
                  <a:pt x="30883" y="25998"/>
                  <a:pt x="30339" y="25998"/>
                </a:cubicBezTo>
                <a:cubicBezTo>
                  <a:pt x="25885" y="25998"/>
                  <a:pt x="22251" y="34973"/>
                  <a:pt x="25184" y="38324"/>
                </a:cubicBezTo>
                <a:cubicBezTo>
                  <a:pt x="28835" y="42496"/>
                  <a:pt x="41320" y="39834"/>
                  <a:pt x="41320" y="34290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0" name="Google Shape;150;p16"/>
          <p:cNvGrpSpPr/>
          <p:nvPr/>
        </p:nvGrpSpPr>
        <p:grpSpPr>
          <a:xfrm rot="10800000">
            <a:off x="8162432" y="468236"/>
            <a:ext cx="455743" cy="396136"/>
            <a:chOff x="7453246" y="1956263"/>
            <a:chExt cx="762494" cy="662768"/>
          </a:xfrm>
        </p:grpSpPr>
        <p:sp>
          <p:nvSpPr>
            <p:cNvPr id="151" name="Google Shape;151;p16"/>
            <p:cNvSpPr/>
            <p:nvPr/>
          </p:nvSpPr>
          <p:spPr>
            <a:xfrm>
              <a:off x="7453246" y="1956263"/>
              <a:ext cx="762494" cy="662768"/>
            </a:xfrm>
            <a:custGeom>
              <a:avLst/>
              <a:gdLst/>
              <a:ahLst/>
              <a:cxnLst/>
              <a:rect l="l" t="t" r="r" b="b"/>
              <a:pathLst>
                <a:path w="53154" h="46202" extrusionOk="0">
                  <a:moveTo>
                    <a:pt x="19675" y="16911"/>
                  </a:moveTo>
                  <a:cubicBezTo>
                    <a:pt x="18339" y="11568"/>
                    <a:pt x="16610" y="2741"/>
                    <a:pt x="21644" y="505"/>
                  </a:cubicBezTo>
                  <a:cubicBezTo>
                    <a:pt x="25044" y="-1005"/>
                    <a:pt x="30914" y="1490"/>
                    <a:pt x="31816" y="5099"/>
                  </a:cubicBezTo>
                  <a:cubicBezTo>
                    <a:pt x="32373" y="7330"/>
                    <a:pt x="32469" y="9713"/>
                    <a:pt x="32144" y="11989"/>
                  </a:cubicBezTo>
                  <a:cubicBezTo>
                    <a:pt x="32001" y="12988"/>
                    <a:pt x="30479" y="14943"/>
                    <a:pt x="31488" y="14943"/>
                  </a:cubicBezTo>
                  <a:cubicBezTo>
                    <a:pt x="34122" y="14943"/>
                    <a:pt x="34973" y="10731"/>
                    <a:pt x="37394" y="9693"/>
                  </a:cubicBezTo>
                  <a:cubicBezTo>
                    <a:pt x="40865" y="8205"/>
                    <a:pt x="45881" y="8991"/>
                    <a:pt x="48551" y="11661"/>
                  </a:cubicBezTo>
                  <a:cubicBezTo>
                    <a:pt x="52025" y="15135"/>
                    <a:pt x="54978" y="22625"/>
                    <a:pt x="51504" y="26099"/>
                  </a:cubicBezTo>
                  <a:cubicBezTo>
                    <a:pt x="49024" y="28579"/>
                    <a:pt x="44227" y="28138"/>
                    <a:pt x="41004" y="26755"/>
                  </a:cubicBezTo>
                  <a:cubicBezTo>
                    <a:pt x="39880" y="26273"/>
                    <a:pt x="38588" y="24250"/>
                    <a:pt x="37723" y="25115"/>
                  </a:cubicBezTo>
                  <a:cubicBezTo>
                    <a:pt x="37285" y="25553"/>
                    <a:pt x="40905" y="29207"/>
                    <a:pt x="41004" y="29381"/>
                  </a:cubicBezTo>
                  <a:cubicBezTo>
                    <a:pt x="43683" y="34069"/>
                    <a:pt x="47661" y="42781"/>
                    <a:pt x="42973" y="45459"/>
                  </a:cubicBezTo>
                  <a:cubicBezTo>
                    <a:pt x="37836" y="48393"/>
                    <a:pt x="28207" y="41531"/>
                    <a:pt x="28207" y="35615"/>
                  </a:cubicBezTo>
                  <a:cubicBezTo>
                    <a:pt x="28207" y="34740"/>
                    <a:pt x="28331" y="37374"/>
                    <a:pt x="28207" y="38240"/>
                  </a:cubicBezTo>
                  <a:cubicBezTo>
                    <a:pt x="27953" y="40016"/>
                    <a:pt x="26464" y="41583"/>
                    <a:pt x="24925" y="42506"/>
                  </a:cubicBezTo>
                  <a:cubicBezTo>
                    <a:pt x="19111" y="45993"/>
                    <a:pt x="6771" y="45415"/>
                    <a:pt x="4909" y="38896"/>
                  </a:cubicBezTo>
                  <a:cubicBezTo>
                    <a:pt x="3886" y="35314"/>
                    <a:pt x="8546" y="31388"/>
                    <a:pt x="12128" y="30365"/>
                  </a:cubicBezTo>
                  <a:cubicBezTo>
                    <a:pt x="13429" y="29993"/>
                    <a:pt x="17021" y="30339"/>
                    <a:pt x="16066" y="29381"/>
                  </a:cubicBezTo>
                  <a:cubicBezTo>
                    <a:pt x="13815" y="27123"/>
                    <a:pt x="9536" y="29515"/>
                    <a:pt x="6550" y="28396"/>
                  </a:cubicBezTo>
                  <a:cubicBezTo>
                    <a:pt x="2826" y="27000"/>
                    <a:pt x="-944" y="21996"/>
                    <a:pt x="315" y="18224"/>
                  </a:cubicBezTo>
                  <a:cubicBezTo>
                    <a:pt x="2327" y="12198"/>
                    <a:pt x="13322" y="15226"/>
                    <a:pt x="19347" y="17240"/>
                  </a:cubicBez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>
              <a:off x="7757206" y="2257749"/>
              <a:ext cx="154616" cy="117662"/>
            </a:xfrm>
            <a:custGeom>
              <a:avLst/>
              <a:gdLst/>
              <a:ahLst/>
              <a:cxnLst/>
              <a:rect l="l" t="t" r="r" b="b"/>
              <a:pathLst>
                <a:path w="22199" h="18493" extrusionOk="0">
                  <a:moveTo>
                    <a:pt x="13446" y="105"/>
                  </a:moveTo>
                  <a:cubicBezTo>
                    <a:pt x="8418" y="-523"/>
                    <a:pt x="238" y="2183"/>
                    <a:pt x="27" y="7245"/>
                  </a:cubicBezTo>
                  <a:cubicBezTo>
                    <a:pt x="-191" y="12493"/>
                    <a:pt x="5873" y="18011"/>
                    <a:pt x="11107" y="18449"/>
                  </a:cubicBezTo>
                  <a:cubicBezTo>
                    <a:pt x="15364" y="18805"/>
                    <a:pt x="21266" y="15997"/>
                    <a:pt x="22064" y="11800"/>
                  </a:cubicBezTo>
                  <a:cubicBezTo>
                    <a:pt x="22954" y="7123"/>
                    <a:pt x="18209" y="1733"/>
                    <a:pt x="13693" y="228"/>
                  </a:cubicBez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3" name="Google Shape;153;p16"/>
          <p:cNvSpPr/>
          <p:nvPr/>
        </p:nvSpPr>
        <p:spPr>
          <a:xfrm rot="10800000">
            <a:off x="8385220" y="4569870"/>
            <a:ext cx="87409" cy="77255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4" name="Google Shape;154;p16"/>
          <p:cNvGrpSpPr/>
          <p:nvPr/>
        </p:nvGrpSpPr>
        <p:grpSpPr>
          <a:xfrm rot="3600411">
            <a:off x="692057" y="517345"/>
            <a:ext cx="282510" cy="297901"/>
            <a:chOff x="839200" y="855750"/>
            <a:chExt cx="500979" cy="528271"/>
          </a:xfrm>
        </p:grpSpPr>
        <p:grpSp>
          <p:nvGrpSpPr>
            <p:cNvPr id="155" name="Google Shape;155;p16"/>
            <p:cNvGrpSpPr/>
            <p:nvPr/>
          </p:nvGrpSpPr>
          <p:grpSpPr>
            <a:xfrm>
              <a:off x="839200" y="1019675"/>
              <a:ext cx="379152" cy="364346"/>
              <a:chOff x="839200" y="1019675"/>
              <a:chExt cx="379152" cy="364346"/>
            </a:xfrm>
          </p:grpSpPr>
          <p:sp>
            <p:nvSpPr>
              <p:cNvPr id="156" name="Google Shape;156;p16"/>
              <p:cNvSpPr/>
              <p:nvPr/>
            </p:nvSpPr>
            <p:spPr>
              <a:xfrm>
                <a:off x="839200" y="1019675"/>
                <a:ext cx="30680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12272" h="11189" extrusionOk="0">
                    <a:moveTo>
                      <a:pt x="0" y="0"/>
                    </a:moveTo>
                    <a:cubicBezTo>
                      <a:pt x="4806" y="2746"/>
                      <a:pt x="8355" y="7277"/>
                      <a:pt x="12272" y="11189"/>
                    </a:cubicBezTo>
                  </a:path>
                </a:pathLst>
              </a:custGeom>
              <a:noFill/>
              <a:ln w="381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7" name="Google Shape;157;p16"/>
              <p:cNvSpPr/>
              <p:nvPr/>
            </p:nvSpPr>
            <p:spPr>
              <a:xfrm>
                <a:off x="1166152" y="1331821"/>
                <a:ext cx="52200" cy="522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16"/>
            <p:cNvGrpSpPr/>
            <p:nvPr/>
          </p:nvGrpSpPr>
          <p:grpSpPr>
            <a:xfrm>
              <a:off x="964575" y="855750"/>
              <a:ext cx="375604" cy="367384"/>
              <a:chOff x="1011575" y="855750"/>
              <a:chExt cx="375604" cy="367384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1011575" y="855750"/>
                <a:ext cx="300750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2030" h="11045" extrusionOk="0">
                    <a:moveTo>
                      <a:pt x="0" y="0"/>
                    </a:moveTo>
                    <a:cubicBezTo>
                      <a:pt x="5034" y="2072"/>
                      <a:pt x="9328" y="6319"/>
                      <a:pt x="12030" y="11045"/>
                    </a:cubicBezTo>
                  </a:path>
                </a:pathLst>
              </a:custGeom>
              <a:noFill/>
              <a:ln w="381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0" name="Google Shape;160;p16"/>
              <p:cNvSpPr/>
              <p:nvPr/>
            </p:nvSpPr>
            <p:spPr>
              <a:xfrm>
                <a:off x="1334979" y="1170934"/>
                <a:ext cx="52200" cy="522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3640925" y="4514543"/>
            <a:ext cx="1862150" cy="187925"/>
          </a:xfrm>
          <a:custGeom>
            <a:avLst/>
            <a:gdLst/>
            <a:ahLst/>
            <a:cxnLst/>
            <a:rect l="l" t="t" r="r" b="b"/>
            <a:pathLst>
              <a:path w="74486" h="7517" extrusionOk="0">
                <a:moveTo>
                  <a:pt x="0" y="3815"/>
                </a:moveTo>
                <a:cubicBezTo>
                  <a:pt x="8531" y="3815"/>
                  <a:pt x="17063" y="3815"/>
                  <a:pt x="25594" y="3815"/>
                </a:cubicBezTo>
                <a:cubicBezTo>
                  <a:pt x="29157" y="3815"/>
                  <a:pt x="37742" y="4132"/>
                  <a:pt x="35766" y="7096"/>
                </a:cubicBezTo>
                <a:cubicBezTo>
                  <a:pt x="34891" y="8408"/>
                  <a:pt x="31330" y="5967"/>
                  <a:pt x="31829" y="4471"/>
                </a:cubicBezTo>
                <a:cubicBezTo>
                  <a:pt x="32742" y="1730"/>
                  <a:pt x="36509" y="564"/>
                  <a:pt x="39376" y="206"/>
                </a:cubicBezTo>
                <a:cubicBezTo>
                  <a:pt x="50991" y="-1245"/>
                  <a:pt x="64747" y="7355"/>
                  <a:pt x="74486" y="862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Google Shape;163;p17"/>
          <p:cNvSpPr/>
          <p:nvPr/>
        </p:nvSpPr>
        <p:spPr>
          <a:xfrm>
            <a:off x="703693" y="531683"/>
            <a:ext cx="863150" cy="707025"/>
          </a:xfrm>
          <a:custGeom>
            <a:avLst/>
            <a:gdLst/>
            <a:ahLst/>
            <a:cxnLst/>
            <a:rect l="l" t="t" r="r" b="b"/>
            <a:pathLst>
              <a:path w="34526" h="28281" extrusionOk="0">
                <a:moveTo>
                  <a:pt x="1384" y="28281"/>
                </a:moveTo>
                <a:cubicBezTo>
                  <a:pt x="1384" y="20488"/>
                  <a:pt x="-2733" y="9852"/>
                  <a:pt x="3353" y="4984"/>
                </a:cubicBezTo>
                <a:cubicBezTo>
                  <a:pt x="5319" y="3411"/>
                  <a:pt x="8934" y="3082"/>
                  <a:pt x="10900" y="4656"/>
                </a:cubicBezTo>
                <a:cubicBezTo>
                  <a:pt x="13050" y="6377"/>
                  <a:pt x="12670" y="12859"/>
                  <a:pt x="9916" y="12859"/>
                </a:cubicBezTo>
                <a:cubicBezTo>
                  <a:pt x="7235" y="12859"/>
                  <a:pt x="7427" y="7528"/>
                  <a:pt x="8275" y="4984"/>
                </a:cubicBezTo>
                <a:cubicBezTo>
                  <a:pt x="11067" y="-3396"/>
                  <a:pt x="25693" y="1374"/>
                  <a:pt x="34526" y="1374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Google Shape;164;p17"/>
          <p:cNvSpPr/>
          <p:nvPr/>
        </p:nvSpPr>
        <p:spPr>
          <a:xfrm>
            <a:off x="7497850" y="525887"/>
            <a:ext cx="935575" cy="698650"/>
          </a:xfrm>
          <a:custGeom>
            <a:avLst/>
            <a:gdLst/>
            <a:ahLst/>
            <a:cxnLst/>
            <a:rect l="l" t="t" r="r" b="b"/>
            <a:pathLst>
              <a:path w="37423" h="27946" extrusionOk="0">
                <a:moveTo>
                  <a:pt x="0" y="622"/>
                </a:moveTo>
                <a:cubicBezTo>
                  <a:pt x="5469" y="622"/>
                  <a:pt x="11101" y="-704"/>
                  <a:pt x="16407" y="622"/>
                </a:cubicBezTo>
                <a:cubicBezTo>
                  <a:pt x="20528" y="1652"/>
                  <a:pt x="26943" y="8469"/>
                  <a:pt x="23626" y="11122"/>
                </a:cubicBezTo>
                <a:cubicBezTo>
                  <a:pt x="21627" y="12722"/>
                  <a:pt x="15456" y="10874"/>
                  <a:pt x="16407" y="8497"/>
                </a:cubicBezTo>
                <a:cubicBezTo>
                  <a:pt x="18370" y="3589"/>
                  <a:pt x="25831" y="260"/>
                  <a:pt x="30845" y="1934"/>
                </a:cubicBezTo>
                <a:cubicBezTo>
                  <a:pt x="38295" y="4421"/>
                  <a:pt x="38252" y="17352"/>
                  <a:pt x="36095" y="24904"/>
                </a:cubicBezTo>
                <a:cubicBezTo>
                  <a:pt x="35786" y="25987"/>
                  <a:pt x="35523" y="28213"/>
                  <a:pt x="34455" y="27857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016050" y="2483250"/>
            <a:ext cx="31119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016059" y="1175525"/>
            <a:ext cx="311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016068" y="3441475"/>
            <a:ext cx="31119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 flipH="1">
            <a:off x="216468" y="181288"/>
            <a:ext cx="683182" cy="919538"/>
            <a:chOff x="7667618" y="545963"/>
            <a:chExt cx="683182" cy="919538"/>
          </a:xfrm>
        </p:grpSpPr>
        <p:sp>
          <p:nvSpPr>
            <p:cNvPr id="24" name="Google Shape;24;p3"/>
            <p:cNvSpPr/>
            <p:nvPr/>
          </p:nvSpPr>
          <p:spPr>
            <a:xfrm rot="10800000">
              <a:off x="7667618" y="545963"/>
              <a:ext cx="663925" cy="721900"/>
            </a:xfrm>
            <a:custGeom>
              <a:avLst/>
              <a:gdLst/>
              <a:ahLst/>
              <a:cxnLst/>
              <a:rect l="l" t="t" r="r" b="b"/>
              <a:pathLst>
                <a:path w="26557" h="28876" extrusionOk="0">
                  <a:moveTo>
                    <a:pt x="306" y="0"/>
                  </a:moveTo>
                  <a:cubicBezTo>
                    <a:pt x="306" y="6420"/>
                    <a:pt x="-919" y="14158"/>
                    <a:pt x="3259" y="19032"/>
                  </a:cubicBezTo>
                  <a:cubicBezTo>
                    <a:pt x="8746" y="25433"/>
                    <a:pt x="18126" y="28876"/>
                    <a:pt x="26557" y="28876"/>
                  </a:cubicBez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8305500" y="1420200"/>
              <a:ext cx="45300" cy="45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3605659" y="4698525"/>
            <a:ext cx="2258536" cy="300975"/>
          </a:xfrm>
          <a:custGeom>
            <a:avLst/>
            <a:gdLst/>
            <a:ahLst/>
            <a:cxnLst/>
            <a:rect l="l" t="t" r="r" b="b"/>
            <a:pathLst>
              <a:path w="89580" h="12039" extrusionOk="0">
                <a:moveTo>
                  <a:pt x="0" y="8676"/>
                </a:moveTo>
                <a:cubicBezTo>
                  <a:pt x="1815" y="11096"/>
                  <a:pt x="6562" y="12613"/>
                  <a:pt x="8859" y="10644"/>
                </a:cubicBezTo>
                <a:cubicBezTo>
                  <a:pt x="12336" y="7664"/>
                  <a:pt x="13202" y="896"/>
                  <a:pt x="17719" y="144"/>
                </a:cubicBezTo>
                <a:cubicBezTo>
                  <a:pt x="24632" y="-1008"/>
                  <a:pt x="28156" y="11088"/>
                  <a:pt x="35110" y="11957"/>
                </a:cubicBezTo>
                <a:cubicBezTo>
                  <a:pt x="40365" y="12614"/>
                  <a:pt x="42337" y="2862"/>
                  <a:pt x="47579" y="2113"/>
                </a:cubicBezTo>
                <a:cubicBezTo>
                  <a:pt x="53780" y="1227"/>
                  <a:pt x="58378" y="9988"/>
                  <a:pt x="64642" y="9988"/>
                </a:cubicBezTo>
                <a:cubicBezTo>
                  <a:pt x="67738" y="9988"/>
                  <a:pt x="67847" y="4689"/>
                  <a:pt x="69564" y="2113"/>
                </a:cubicBezTo>
                <a:cubicBezTo>
                  <a:pt x="70874" y="148"/>
                  <a:pt x="74094" y="472"/>
                  <a:pt x="76455" y="472"/>
                </a:cubicBezTo>
                <a:cubicBezTo>
                  <a:pt x="81209" y="472"/>
                  <a:pt x="89580" y="10805"/>
                  <a:pt x="89580" y="605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" name="Google Shape;27;p3"/>
          <p:cNvGrpSpPr/>
          <p:nvPr/>
        </p:nvGrpSpPr>
        <p:grpSpPr>
          <a:xfrm>
            <a:off x="8029718" y="181288"/>
            <a:ext cx="683182" cy="919538"/>
            <a:chOff x="7667618" y="545963"/>
            <a:chExt cx="683182" cy="919538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667618" y="545963"/>
              <a:ext cx="663925" cy="721900"/>
            </a:xfrm>
            <a:custGeom>
              <a:avLst/>
              <a:gdLst/>
              <a:ahLst/>
              <a:cxnLst/>
              <a:rect l="l" t="t" r="r" b="b"/>
              <a:pathLst>
                <a:path w="26557" h="28876" extrusionOk="0">
                  <a:moveTo>
                    <a:pt x="306" y="0"/>
                  </a:moveTo>
                  <a:cubicBezTo>
                    <a:pt x="306" y="6420"/>
                    <a:pt x="-919" y="14158"/>
                    <a:pt x="3259" y="19032"/>
                  </a:cubicBezTo>
                  <a:cubicBezTo>
                    <a:pt x="8746" y="25433"/>
                    <a:pt x="18126" y="28876"/>
                    <a:pt x="26557" y="28876"/>
                  </a:cubicBez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29;p3"/>
            <p:cNvSpPr/>
            <p:nvPr/>
          </p:nvSpPr>
          <p:spPr>
            <a:xfrm>
              <a:off x="8305500" y="1420200"/>
              <a:ext cx="45300" cy="45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91675"/>
            <a:ext cx="7704000" cy="23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rot="3600583">
            <a:off x="4464426" y="23457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Google Shape;35;p4"/>
          <p:cNvSpPr/>
          <p:nvPr/>
        </p:nvSpPr>
        <p:spPr>
          <a:xfrm rot="3600583">
            <a:off x="4522976" y="488337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Google Shape;36;p4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304425" y="2945225"/>
            <a:ext cx="2661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4959300" y="2945225"/>
            <a:ext cx="26616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1304425" y="3300125"/>
            <a:ext cx="26616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4959300" y="3300125"/>
            <a:ext cx="26616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4320947">
            <a:off x="196712" y="185466"/>
            <a:ext cx="585497" cy="572361"/>
          </a:xfrm>
          <a:custGeom>
            <a:avLst/>
            <a:gdLst/>
            <a:ahLst/>
            <a:cxnLst/>
            <a:rect l="l" t="t" r="r" b="b"/>
            <a:pathLst>
              <a:path w="41320" h="40393" extrusionOk="0">
                <a:moveTo>
                  <a:pt x="5013" y="0"/>
                </a:moveTo>
                <a:cubicBezTo>
                  <a:pt x="1561" y="3021"/>
                  <a:pt x="-1845" y="9795"/>
                  <a:pt x="1203" y="13223"/>
                </a:cubicBezTo>
                <a:cubicBezTo>
                  <a:pt x="3796" y="16140"/>
                  <a:pt x="11113" y="15593"/>
                  <a:pt x="12857" y="12102"/>
                </a:cubicBezTo>
                <a:cubicBezTo>
                  <a:pt x="13545" y="10724"/>
                  <a:pt x="10811" y="9189"/>
                  <a:pt x="9271" y="9189"/>
                </a:cubicBezTo>
                <a:cubicBezTo>
                  <a:pt x="3290" y="9189"/>
                  <a:pt x="-2098" y="19972"/>
                  <a:pt x="979" y="25101"/>
                </a:cubicBezTo>
                <a:cubicBezTo>
                  <a:pt x="4183" y="30441"/>
                  <a:pt x="21329" y="27647"/>
                  <a:pt x="19357" y="21740"/>
                </a:cubicBezTo>
                <a:cubicBezTo>
                  <a:pt x="19041" y="20794"/>
                  <a:pt x="17440" y="21067"/>
                  <a:pt x="16443" y="21067"/>
                </a:cubicBezTo>
                <a:cubicBezTo>
                  <a:pt x="10830" y="21067"/>
                  <a:pt x="5455" y="31593"/>
                  <a:pt x="8823" y="36083"/>
                </a:cubicBezTo>
                <a:cubicBezTo>
                  <a:pt x="13827" y="42753"/>
                  <a:pt x="34196" y="34464"/>
                  <a:pt x="31907" y="26446"/>
                </a:cubicBezTo>
                <a:cubicBezTo>
                  <a:pt x="31758" y="25923"/>
                  <a:pt x="30883" y="25998"/>
                  <a:pt x="30339" y="25998"/>
                </a:cubicBezTo>
                <a:cubicBezTo>
                  <a:pt x="25885" y="25998"/>
                  <a:pt x="22251" y="34973"/>
                  <a:pt x="25184" y="38324"/>
                </a:cubicBezTo>
                <a:cubicBezTo>
                  <a:pt x="28835" y="42496"/>
                  <a:pt x="41320" y="39834"/>
                  <a:pt x="41320" y="34290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Google Shape;44;p5"/>
          <p:cNvSpPr/>
          <p:nvPr/>
        </p:nvSpPr>
        <p:spPr>
          <a:xfrm rot="-4469852" flipH="1">
            <a:off x="8327416" y="185451"/>
            <a:ext cx="585527" cy="572391"/>
          </a:xfrm>
          <a:custGeom>
            <a:avLst/>
            <a:gdLst/>
            <a:ahLst/>
            <a:cxnLst/>
            <a:rect l="l" t="t" r="r" b="b"/>
            <a:pathLst>
              <a:path w="41320" h="40393" extrusionOk="0">
                <a:moveTo>
                  <a:pt x="5013" y="0"/>
                </a:moveTo>
                <a:cubicBezTo>
                  <a:pt x="1561" y="3021"/>
                  <a:pt x="-1845" y="9795"/>
                  <a:pt x="1203" y="13223"/>
                </a:cubicBezTo>
                <a:cubicBezTo>
                  <a:pt x="3796" y="16140"/>
                  <a:pt x="11113" y="15593"/>
                  <a:pt x="12857" y="12102"/>
                </a:cubicBezTo>
                <a:cubicBezTo>
                  <a:pt x="13545" y="10724"/>
                  <a:pt x="10811" y="9189"/>
                  <a:pt x="9271" y="9189"/>
                </a:cubicBezTo>
                <a:cubicBezTo>
                  <a:pt x="3290" y="9189"/>
                  <a:pt x="-2098" y="19972"/>
                  <a:pt x="979" y="25101"/>
                </a:cubicBezTo>
                <a:cubicBezTo>
                  <a:pt x="4183" y="30441"/>
                  <a:pt x="21329" y="27647"/>
                  <a:pt x="19357" y="21740"/>
                </a:cubicBezTo>
                <a:cubicBezTo>
                  <a:pt x="19041" y="20794"/>
                  <a:pt x="17440" y="21067"/>
                  <a:pt x="16443" y="21067"/>
                </a:cubicBezTo>
                <a:cubicBezTo>
                  <a:pt x="10830" y="21067"/>
                  <a:pt x="5455" y="31593"/>
                  <a:pt x="8823" y="36083"/>
                </a:cubicBezTo>
                <a:cubicBezTo>
                  <a:pt x="13827" y="42753"/>
                  <a:pt x="34196" y="34464"/>
                  <a:pt x="31907" y="26446"/>
                </a:cubicBezTo>
                <a:cubicBezTo>
                  <a:pt x="31758" y="25923"/>
                  <a:pt x="30883" y="25998"/>
                  <a:pt x="30339" y="25998"/>
                </a:cubicBezTo>
                <a:cubicBezTo>
                  <a:pt x="25885" y="25998"/>
                  <a:pt x="22251" y="34973"/>
                  <a:pt x="25184" y="38324"/>
                </a:cubicBezTo>
                <a:cubicBezTo>
                  <a:pt x="28835" y="42496"/>
                  <a:pt x="41320" y="39834"/>
                  <a:pt x="41320" y="34290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" name="Google Shape;45;p5"/>
          <p:cNvGrpSpPr/>
          <p:nvPr/>
        </p:nvGrpSpPr>
        <p:grpSpPr>
          <a:xfrm>
            <a:off x="4403599" y="4731707"/>
            <a:ext cx="336803" cy="302024"/>
            <a:chOff x="8618636" y="2337457"/>
            <a:chExt cx="336803" cy="302024"/>
          </a:xfrm>
        </p:grpSpPr>
        <p:sp>
          <p:nvSpPr>
            <p:cNvPr id="46" name="Google Shape;46;p5"/>
            <p:cNvSpPr/>
            <p:nvPr/>
          </p:nvSpPr>
          <p:spPr>
            <a:xfrm rot="3600411">
              <a:off x="8643684" y="2372934"/>
              <a:ext cx="173010" cy="157742"/>
            </a:xfrm>
            <a:custGeom>
              <a:avLst/>
              <a:gdLst/>
              <a:ahLst/>
              <a:cxnLst/>
              <a:rect l="l" t="t" r="r" b="b"/>
              <a:pathLst>
                <a:path w="12272" h="11189" extrusionOk="0">
                  <a:moveTo>
                    <a:pt x="0" y="0"/>
                  </a:moveTo>
                  <a:cubicBezTo>
                    <a:pt x="4806" y="2746"/>
                    <a:pt x="8355" y="7277"/>
                    <a:pt x="12272" y="11189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" name="Google Shape;47;p5"/>
            <p:cNvSpPr/>
            <p:nvPr/>
          </p:nvSpPr>
          <p:spPr>
            <a:xfrm rot="3602269">
              <a:off x="8674853" y="2590517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3600411">
              <a:off x="8760820" y="2386987"/>
              <a:ext cx="169598" cy="155712"/>
            </a:xfrm>
            <a:custGeom>
              <a:avLst/>
              <a:gdLst/>
              <a:ahLst/>
              <a:cxnLst/>
              <a:rect l="l" t="t" r="r" b="b"/>
              <a:pathLst>
                <a:path w="12030" h="11045" extrusionOk="0">
                  <a:moveTo>
                    <a:pt x="0" y="0"/>
                  </a:moveTo>
                  <a:cubicBezTo>
                    <a:pt x="5034" y="2072"/>
                    <a:pt x="9328" y="6319"/>
                    <a:pt x="12030" y="11045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" name="Google Shape;49;p5"/>
            <p:cNvSpPr/>
            <p:nvPr/>
          </p:nvSpPr>
          <p:spPr>
            <a:xfrm rot="3602269">
              <a:off x="8787773" y="2604663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>
            <a:off x="195483" y="76762"/>
            <a:ext cx="537530" cy="496064"/>
            <a:chOff x="1023476" y="901724"/>
            <a:chExt cx="666332" cy="614931"/>
          </a:xfrm>
        </p:grpSpPr>
        <p:sp>
          <p:nvSpPr>
            <p:cNvPr id="54" name="Google Shape;54;p6"/>
            <p:cNvSpPr/>
            <p:nvPr/>
          </p:nvSpPr>
          <p:spPr>
            <a:xfrm>
              <a:off x="1253927" y="1095925"/>
              <a:ext cx="205516" cy="198860"/>
            </a:xfrm>
            <a:custGeom>
              <a:avLst/>
              <a:gdLst/>
              <a:ahLst/>
              <a:cxnLst/>
              <a:rect l="l" t="t" r="r" b="b"/>
              <a:pathLst>
                <a:path w="16849" h="16300" extrusionOk="0">
                  <a:moveTo>
                    <a:pt x="8494" y="476"/>
                  </a:moveTo>
                  <a:cubicBezTo>
                    <a:pt x="3981" y="476"/>
                    <a:pt x="-1321" y="7040"/>
                    <a:pt x="298" y="11253"/>
                  </a:cubicBezTo>
                  <a:cubicBezTo>
                    <a:pt x="1910" y="15446"/>
                    <a:pt x="8622" y="17112"/>
                    <a:pt x="12947" y="15900"/>
                  </a:cubicBezTo>
                  <a:cubicBezTo>
                    <a:pt x="16973" y="14772"/>
                    <a:pt x="17911" y="7118"/>
                    <a:pt x="15593" y="3638"/>
                  </a:cubicBezTo>
                  <a:cubicBezTo>
                    <a:pt x="13626" y="685"/>
                    <a:pt x="7917" y="-1302"/>
                    <a:pt x="5267" y="1057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" name="Google Shape;55;p6"/>
            <p:cNvSpPr/>
            <p:nvPr/>
          </p:nvSpPr>
          <p:spPr>
            <a:xfrm>
              <a:off x="1023476" y="901724"/>
              <a:ext cx="666332" cy="614931"/>
            </a:xfrm>
            <a:custGeom>
              <a:avLst/>
              <a:gdLst/>
              <a:ahLst/>
              <a:cxnLst/>
              <a:rect l="l" t="t" r="r" b="b"/>
              <a:pathLst>
                <a:path w="77458" h="71462" extrusionOk="0">
                  <a:moveTo>
                    <a:pt x="22362" y="21567"/>
                  </a:moveTo>
                  <a:cubicBezTo>
                    <a:pt x="13972" y="21567"/>
                    <a:pt x="729" y="24822"/>
                    <a:pt x="33" y="33183"/>
                  </a:cubicBezTo>
                  <a:cubicBezTo>
                    <a:pt x="-229" y="36324"/>
                    <a:pt x="2935" y="39696"/>
                    <a:pt x="5971" y="40540"/>
                  </a:cubicBezTo>
                  <a:cubicBezTo>
                    <a:pt x="8130" y="41140"/>
                    <a:pt x="12139" y="38754"/>
                    <a:pt x="12682" y="40928"/>
                  </a:cubicBezTo>
                  <a:cubicBezTo>
                    <a:pt x="13561" y="44443"/>
                    <a:pt x="7242" y="45723"/>
                    <a:pt x="4680" y="48285"/>
                  </a:cubicBezTo>
                  <a:cubicBezTo>
                    <a:pt x="934" y="52032"/>
                    <a:pt x="-1833" y="59963"/>
                    <a:pt x="1711" y="63902"/>
                  </a:cubicBezTo>
                  <a:cubicBezTo>
                    <a:pt x="5509" y="68124"/>
                    <a:pt x="13878" y="71003"/>
                    <a:pt x="18361" y="67516"/>
                  </a:cubicBezTo>
                  <a:cubicBezTo>
                    <a:pt x="21664" y="64947"/>
                    <a:pt x="21588" y="59568"/>
                    <a:pt x="21588" y="55383"/>
                  </a:cubicBezTo>
                  <a:cubicBezTo>
                    <a:pt x="21588" y="53204"/>
                    <a:pt x="22178" y="59704"/>
                    <a:pt x="22620" y="61837"/>
                  </a:cubicBezTo>
                  <a:cubicBezTo>
                    <a:pt x="23490" y="66038"/>
                    <a:pt x="27403" y="70434"/>
                    <a:pt x="31655" y="71001"/>
                  </a:cubicBezTo>
                  <a:cubicBezTo>
                    <a:pt x="35660" y="71535"/>
                    <a:pt x="40690" y="72063"/>
                    <a:pt x="43659" y="69323"/>
                  </a:cubicBezTo>
                  <a:cubicBezTo>
                    <a:pt x="46052" y="67114"/>
                    <a:pt x="46128" y="63004"/>
                    <a:pt x="45724" y="59772"/>
                  </a:cubicBezTo>
                  <a:cubicBezTo>
                    <a:pt x="45550" y="58378"/>
                    <a:pt x="42383" y="56029"/>
                    <a:pt x="43788" y="56029"/>
                  </a:cubicBezTo>
                  <a:cubicBezTo>
                    <a:pt x="46034" y="56029"/>
                    <a:pt x="47314" y="58824"/>
                    <a:pt x="49209" y="60030"/>
                  </a:cubicBezTo>
                  <a:cubicBezTo>
                    <a:pt x="53929" y="63035"/>
                    <a:pt x="61895" y="67073"/>
                    <a:pt x="65730" y="62999"/>
                  </a:cubicBezTo>
                  <a:cubicBezTo>
                    <a:pt x="70109" y="58347"/>
                    <a:pt x="71485" y="48704"/>
                    <a:pt x="67278" y="43896"/>
                  </a:cubicBezTo>
                  <a:cubicBezTo>
                    <a:pt x="66155" y="42613"/>
                    <a:pt x="64966" y="41337"/>
                    <a:pt x="63535" y="40411"/>
                  </a:cubicBezTo>
                  <a:cubicBezTo>
                    <a:pt x="63477" y="40373"/>
                    <a:pt x="61533" y="39735"/>
                    <a:pt x="61729" y="39637"/>
                  </a:cubicBezTo>
                  <a:cubicBezTo>
                    <a:pt x="65468" y="37768"/>
                    <a:pt x="70592" y="39945"/>
                    <a:pt x="74119" y="37701"/>
                  </a:cubicBezTo>
                  <a:cubicBezTo>
                    <a:pt x="78750" y="34754"/>
                    <a:pt x="77427" y="26879"/>
                    <a:pt x="76701" y="21438"/>
                  </a:cubicBezTo>
                  <a:cubicBezTo>
                    <a:pt x="76222" y="17849"/>
                    <a:pt x="72572" y="13995"/>
                    <a:pt x="68956" y="13823"/>
                  </a:cubicBezTo>
                  <a:cubicBezTo>
                    <a:pt x="66441" y="13703"/>
                    <a:pt x="64195" y="17339"/>
                    <a:pt x="61858" y="16404"/>
                  </a:cubicBezTo>
                  <a:cubicBezTo>
                    <a:pt x="60140" y="15717"/>
                    <a:pt x="62315" y="12609"/>
                    <a:pt x="61729" y="10854"/>
                  </a:cubicBezTo>
                  <a:cubicBezTo>
                    <a:pt x="60685" y="7724"/>
                    <a:pt x="58320" y="4783"/>
                    <a:pt x="55404" y="3239"/>
                  </a:cubicBezTo>
                  <a:cubicBezTo>
                    <a:pt x="51403" y="1121"/>
                    <a:pt x="44005" y="1256"/>
                    <a:pt x="41981" y="5305"/>
                  </a:cubicBezTo>
                  <a:cubicBezTo>
                    <a:pt x="41172" y="6923"/>
                    <a:pt x="40682" y="8698"/>
                    <a:pt x="40303" y="10467"/>
                  </a:cubicBezTo>
                  <a:cubicBezTo>
                    <a:pt x="40121" y="11318"/>
                    <a:pt x="39916" y="13919"/>
                    <a:pt x="39916" y="13049"/>
                  </a:cubicBezTo>
                  <a:cubicBezTo>
                    <a:pt x="39916" y="5555"/>
                    <a:pt x="27776" y="-2563"/>
                    <a:pt x="21072" y="787"/>
                  </a:cubicBezTo>
                  <a:cubicBezTo>
                    <a:pt x="16604" y="3020"/>
                    <a:pt x="12934" y="8726"/>
                    <a:pt x="13457" y="13694"/>
                  </a:cubicBezTo>
                  <a:cubicBezTo>
                    <a:pt x="13874" y="17660"/>
                    <a:pt x="18021" y="20687"/>
                    <a:pt x="21588" y="22471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6" name="Google Shape;56;p6"/>
          <p:cNvSpPr/>
          <p:nvPr/>
        </p:nvSpPr>
        <p:spPr>
          <a:xfrm rot="3600583">
            <a:off x="210876" y="68527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7" name="Google Shape;57;p6"/>
          <p:cNvGrpSpPr/>
          <p:nvPr/>
        </p:nvGrpSpPr>
        <p:grpSpPr>
          <a:xfrm>
            <a:off x="195468" y="4195825"/>
            <a:ext cx="663925" cy="877963"/>
            <a:chOff x="812443" y="3719575"/>
            <a:chExt cx="663925" cy="877963"/>
          </a:xfrm>
        </p:grpSpPr>
        <p:sp>
          <p:nvSpPr>
            <p:cNvPr id="58" name="Google Shape;58;p6"/>
            <p:cNvSpPr/>
            <p:nvPr/>
          </p:nvSpPr>
          <p:spPr>
            <a:xfrm>
              <a:off x="812443" y="3875638"/>
              <a:ext cx="663925" cy="721900"/>
            </a:xfrm>
            <a:custGeom>
              <a:avLst/>
              <a:gdLst/>
              <a:ahLst/>
              <a:cxnLst/>
              <a:rect l="l" t="t" r="r" b="b"/>
              <a:pathLst>
                <a:path w="26557" h="28876" extrusionOk="0">
                  <a:moveTo>
                    <a:pt x="306" y="0"/>
                  </a:moveTo>
                  <a:cubicBezTo>
                    <a:pt x="306" y="6420"/>
                    <a:pt x="-919" y="14158"/>
                    <a:pt x="3259" y="19032"/>
                  </a:cubicBezTo>
                  <a:cubicBezTo>
                    <a:pt x="8746" y="25433"/>
                    <a:pt x="18126" y="28876"/>
                    <a:pt x="26557" y="28876"/>
                  </a:cubicBez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6"/>
            <p:cNvSpPr/>
            <p:nvPr/>
          </p:nvSpPr>
          <p:spPr>
            <a:xfrm>
              <a:off x="812450" y="3719575"/>
              <a:ext cx="52200" cy="52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>
            <a:off x="8226668" y="181288"/>
            <a:ext cx="683182" cy="919538"/>
            <a:chOff x="7667618" y="545963"/>
            <a:chExt cx="683182" cy="919538"/>
          </a:xfrm>
        </p:grpSpPr>
        <p:sp>
          <p:nvSpPr>
            <p:cNvPr id="61" name="Google Shape;61;p6"/>
            <p:cNvSpPr/>
            <p:nvPr/>
          </p:nvSpPr>
          <p:spPr>
            <a:xfrm rot="10800000">
              <a:off x="7667618" y="545963"/>
              <a:ext cx="663925" cy="721900"/>
            </a:xfrm>
            <a:custGeom>
              <a:avLst/>
              <a:gdLst/>
              <a:ahLst/>
              <a:cxnLst/>
              <a:rect l="l" t="t" r="r" b="b"/>
              <a:pathLst>
                <a:path w="26557" h="28876" extrusionOk="0">
                  <a:moveTo>
                    <a:pt x="306" y="0"/>
                  </a:moveTo>
                  <a:cubicBezTo>
                    <a:pt x="306" y="6420"/>
                    <a:pt x="-919" y="14158"/>
                    <a:pt x="3259" y="19032"/>
                  </a:cubicBezTo>
                  <a:cubicBezTo>
                    <a:pt x="8746" y="25433"/>
                    <a:pt x="18126" y="28876"/>
                    <a:pt x="26557" y="28876"/>
                  </a:cubicBez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62;p6"/>
            <p:cNvSpPr/>
            <p:nvPr/>
          </p:nvSpPr>
          <p:spPr>
            <a:xfrm>
              <a:off x="8305500" y="1420200"/>
              <a:ext cx="45300" cy="45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>
            <a:off x="3262124" y="4698525"/>
            <a:ext cx="2258536" cy="300975"/>
          </a:xfrm>
          <a:custGeom>
            <a:avLst/>
            <a:gdLst/>
            <a:ahLst/>
            <a:cxnLst/>
            <a:rect l="l" t="t" r="r" b="b"/>
            <a:pathLst>
              <a:path w="89580" h="12039" extrusionOk="0">
                <a:moveTo>
                  <a:pt x="0" y="8676"/>
                </a:moveTo>
                <a:cubicBezTo>
                  <a:pt x="1815" y="11096"/>
                  <a:pt x="6562" y="12613"/>
                  <a:pt x="8859" y="10644"/>
                </a:cubicBezTo>
                <a:cubicBezTo>
                  <a:pt x="12336" y="7664"/>
                  <a:pt x="13202" y="896"/>
                  <a:pt x="17719" y="144"/>
                </a:cubicBezTo>
                <a:cubicBezTo>
                  <a:pt x="24632" y="-1008"/>
                  <a:pt x="28156" y="11088"/>
                  <a:pt x="35110" y="11957"/>
                </a:cubicBezTo>
                <a:cubicBezTo>
                  <a:pt x="40365" y="12614"/>
                  <a:pt x="42337" y="2862"/>
                  <a:pt x="47579" y="2113"/>
                </a:cubicBezTo>
                <a:cubicBezTo>
                  <a:pt x="53780" y="1227"/>
                  <a:pt x="58378" y="9988"/>
                  <a:pt x="64642" y="9988"/>
                </a:cubicBezTo>
                <a:cubicBezTo>
                  <a:pt x="67738" y="9988"/>
                  <a:pt x="67847" y="4689"/>
                  <a:pt x="69564" y="2113"/>
                </a:cubicBezTo>
                <a:cubicBezTo>
                  <a:pt x="70874" y="148"/>
                  <a:pt x="74094" y="472"/>
                  <a:pt x="76455" y="472"/>
                </a:cubicBezTo>
                <a:cubicBezTo>
                  <a:pt x="81209" y="472"/>
                  <a:pt x="89580" y="10805"/>
                  <a:pt x="89580" y="605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Google Shape;64;p6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4072300" y="1312525"/>
            <a:ext cx="4270500" cy="27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Fira Sans Extra Condensed SemiBold"/>
              <a:buChar char="○"/>
              <a:defRPr sz="14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206743" y="185995"/>
            <a:ext cx="863150" cy="707025"/>
          </a:xfrm>
          <a:custGeom>
            <a:avLst/>
            <a:gdLst/>
            <a:ahLst/>
            <a:cxnLst/>
            <a:rect l="l" t="t" r="r" b="b"/>
            <a:pathLst>
              <a:path w="34526" h="28281" extrusionOk="0">
                <a:moveTo>
                  <a:pt x="1384" y="28281"/>
                </a:moveTo>
                <a:cubicBezTo>
                  <a:pt x="1384" y="20488"/>
                  <a:pt x="-2733" y="9852"/>
                  <a:pt x="3353" y="4984"/>
                </a:cubicBezTo>
                <a:cubicBezTo>
                  <a:pt x="5319" y="3411"/>
                  <a:pt x="8934" y="3082"/>
                  <a:pt x="10900" y="4656"/>
                </a:cubicBezTo>
                <a:cubicBezTo>
                  <a:pt x="13050" y="6377"/>
                  <a:pt x="12670" y="12859"/>
                  <a:pt x="9916" y="12859"/>
                </a:cubicBezTo>
                <a:cubicBezTo>
                  <a:pt x="7235" y="12859"/>
                  <a:pt x="7427" y="7528"/>
                  <a:pt x="8275" y="4984"/>
                </a:cubicBezTo>
                <a:cubicBezTo>
                  <a:pt x="11067" y="-3396"/>
                  <a:pt x="25693" y="1374"/>
                  <a:pt x="34526" y="1374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Google Shape;69;p7"/>
          <p:cNvSpPr/>
          <p:nvPr/>
        </p:nvSpPr>
        <p:spPr>
          <a:xfrm rot="10800000">
            <a:off x="319575" y="4259262"/>
            <a:ext cx="935575" cy="698650"/>
          </a:xfrm>
          <a:custGeom>
            <a:avLst/>
            <a:gdLst/>
            <a:ahLst/>
            <a:cxnLst/>
            <a:rect l="l" t="t" r="r" b="b"/>
            <a:pathLst>
              <a:path w="37423" h="27946" extrusionOk="0">
                <a:moveTo>
                  <a:pt x="0" y="622"/>
                </a:moveTo>
                <a:cubicBezTo>
                  <a:pt x="5469" y="622"/>
                  <a:pt x="11101" y="-704"/>
                  <a:pt x="16407" y="622"/>
                </a:cubicBezTo>
                <a:cubicBezTo>
                  <a:pt x="20528" y="1652"/>
                  <a:pt x="26943" y="8469"/>
                  <a:pt x="23626" y="11122"/>
                </a:cubicBezTo>
                <a:cubicBezTo>
                  <a:pt x="21627" y="12722"/>
                  <a:pt x="15456" y="10874"/>
                  <a:pt x="16407" y="8497"/>
                </a:cubicBezTo>
                <a:cubicBezTo>
                  <a:pt x="18370" y="3589"/>
                  <a:pt x="25831" y="260"/>
                  <a:pt x="30845" y="1934"/>
                </a:cubicBezTo>
                <a:cubicBezTo>
                  <a:pt x="38295" y="4421"/>
                  <a:pt x="38252" y="17352"/>
                  <a:pt x="36095" y="24904"/>
                </a:cubicBezTo>
                <a:cubicBezTo>
                  <a:pt x="35786" y="25987"/>
                  <a:pt x="35523" y="28213"/>
                  <a:pt x="34455" y="27857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Google Shape;70;p7"/>
          <p:cNvSpPr/>
          <p:nvPr/>
        </p:nvSpPr>
        <p:spPr>
          <a:xfrm rot="3600583">
            <a:off x="8771376" y="231902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Google Shape;71;p7"/>
          <p:cNvSpPr/>
          <p:nvPr/>
        </p:nvSpPr>
        <p:spPr>
          <a:xfrm rot="3600583">
            <a:off x="4522976" y="4883378"/>
            <a:ext cx="98037" cy="92193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7"/>
          <p:cNvSpPr/>
          <p:nvPr/>
        </p:nvSpPr>
        <p:spPr>
          <a:xfrm rot="10800000">
            <a:off x="8144803" y="205528"/>
            <a:ext cx="740024" cy="812206"/>
          </a:xfrm>
          <a:custGeom>
            <a:avLst/>
            <a:gdLst/>
            <a:ahLst/>
            <a:cxnLst/>
            <a:rect l="l" t="t" r="r" b="b"/>
            <a:pathLst>
              <a:path w="29598" h="32485" extrusionOk="0">
                <a:moveTo>
                  <a:pt x="0" y="0"/>
                </a:moveTo>
                <a:cubicBezTo>
                  <a:pt x="0" y="7750"/>
                  <a:pt x="3078" y="20574"/>
                  <a:pt x="10828" y="20574"/>
                </a:cubicBezTo>
                <a:cubicBezTo>
                  <a:pt x="12933" y="20574"/>
                  <a:pt x="17184" y="19208"/>
                  <a:pt x="16243" y="17325"/>
                </a:cubicBezTo>
                <a:cubicBezTo>
                  <a:pt x="15352" y="15543"/>
                  <a:pt x="13389" y="20775"/>
                  <a:pt x="13716" y="22740"/>
                </a:cubicBezTo>
                <a:cubicBezTo>
                  <a:pt x="14737" y="28867"/>
                  <a:pt x="24043" y="29707"/>
                  <a:pt x="29598" y="32485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Google Shape;73;p7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>
            <a:spLocks noGrp="1"/>
          </p:cNvSpPr>
          <p:nvPr>
            <p:ph type="pic" idx="2"/>
          </p:nvPr>
        </p:nvSpPr>
        <p:spPr>
          <a:xfrm>
            <a:off x="715075" y="534419"/>
            <a:ext cx="2931900" cy="407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213775" y="1307100"/>
            <a:ext cx="4215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-9899936">
            <a:off x="7934006" y="232719"/>
            <a:ext cx="993528" cy="393616"/>
          </a:xfrm>
          <a:custGeom>
            <a:avLst/>
            <a:gdLst/>
            <a:ahLst/>
            <a:cxnLst/>
            <a:rect l="l" t="t" r="r" b="b"/>
            <a:pathLst>
              <a:path w="70746" h="18672" extrusionOk="0">
                <a:moveTo>
                  <a:pt x="0" y="0"/>
                </a:moveTo>
                <a:cubicBezTo>
                  <a:pt x="5381" y="4035"/>
                  <a:pt x="12034" y="12032"/>
                  <a:pt x="9024" y="18047"/>
                </a:cubicBezTo>
                <a:cubicBezTo>
                  <a:pt x="8749" y="18596"/>
                  <a:pt x="7653" y="18842"/>
                  <a:pt x="7219" y="18408"/>
                </a:cubicBezTo>
                <a:cubicBezTo>
                  <a:pt x="2413" y="13607"/>
                  <a:pt x="19544" y="8321"/>
                  <a:pt x="25989" y="10468"/>
                </a:cubicBezTo>
                <a:cubicBezTo>
                  <a:pt x="40160" y="15189"/>
                  <a:pt x="56256" y="16256"/>
                  <a:pt x="70746" y="12633"/>
                </a:cubicBezTo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Google Shape;78;p8"/>
          <p:cNvSpPr/>
          <p:nvPr/>
        </p:nvSpPr>
        <p:spPr>
          <a:xfrm rot="900064">
            <a:off x="216459" y="4520997"/>
            <a:ext cx="993528" cy="393616"/>
          </a:xfrm>
          <a:custGeom>
            <a:avLst/>
            <a:gdLst/>
            <a:ahLst/>
            <a:cxnLst/>
            <a:rect l="l" t="t" r="r" b="b"/>
            <a:pathLst>
              <a:path w="70746" h="18672" extrusionOk="0">
                <a:moveTo>
                  <a:pt x="0" y="0"/>
                </a:moveTo>
                <a:cubicBezTo>
                  <a:pt x="5381" y="4035"/>
                  <a:pt x="12034" y="12032"/>
                  <a:pt x="9024" y="18047"/>
                </a:cubicBezTo>
                <a:cubicBezTo>
                  <a:pt x="8749" y="18596"/>
                  <a:pt x="7653" y="18842"/>
                  <a:pt x="7219" y="18408"/>
                </a:cubicBezTo>
                <a:cubicBezTo>
                  <a:pt x="2413" y="13607"/>
                  <a:pt x="19544" y="8321"/>
                  <a:pt x="25989" y="10468"/>
                </a:cubicBezTo>
                <a:cubicBezTo>
                  <a:pt x="40160" y="15189"/>
                  <a:pt x="56256" y="16256"/>
                  <a:pt x="70746" y="12633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Google Shape;79;p8"/>
          <p:cNvSpPr/>
          <p:nvPr/>
        </p:nvSpPr>
        <p:spPr>
          <a:xfrm rot="-4368143">
            <a:off x="235929" y="255617"/>
            <a:ext cx="618215" cy="567768"/>
          </a:xfrm>
          <a:custGeom>
            <a:avLst/>
            <a:gdLst/>
            <a:ahLst/>
            <a:cxnLst/>
            <a:rect l="l" t="t" r="r" b="b"/>
            <a:pathLst>
              <a:path w="43860" h="40281" extrusionOk="0">
                <a:moveTo>
                  <a:pt x="4611" y="25398"/>
                </a:moveTo>
                <a:cubicBezTo>
                  <a:pt x="15284" y="29401"/>
                  <a:pt x="24145" y="38751"/>
                  <a:pt x="35456" y="40164"/>
                </a:cubicBezTo>
                <a:cubicBezTo>
                  <a:pt x="39217" y="40634"/>
                  <a:pt x="43123" y="36041"/>
                  <a:pt x="43659" y="32289"/>
                </a:cubicBezTo>
                <a:cubicBezTo>
                  <a:pt x="44061" y="29478"/>
                  <a:pt x="43579" y="25860"/>
                  <a:pt x="41362" y="24086"/>
                </a:cubicBezTo>
                <a:cubicBezTo>
                  <a:pt x="38872" y="22094"/>
                  <a:pt x="33487" y="22336"/>
                  <a:pt x="31846" y="25070"/>
                </a:cubicBezTo>
                <a:cubicBezTo>
                  <a:pt x="31579" y="25515"/>
                  <a:pt x="31151" y="26422"/>
                  <a:pt x="31518" y="26055"/>
                </a:cubicBezTo>
                <a:cubicBezTo>
                  <a:pt x="33779" y="23798"/>
                  <a:pt x="36546" y="21579"/>
                  <a:pt x="37425" y="18507"/>
                </a:cubicBezTo>
                <a:cubicBezTo>
                  <a:pt x="38276" y="15531"/>
                  <a:pt x="35401" y="11720"/>
                  <a:pt x="32503" y="10632"/>
                </a:cubicBezTo>
                <a:cubicBezTo>
                  <a:pt x="30213" y="9773"/>
                  <a:pt x="26849" y="10066"/>
                  <a:pt x="25284" y="11945"/>
                </a:cubicBezTo>
                <a:cubicBezTo>
                  <a:pt x="23938" y="13562"/>
                  <a:pt x="24435" y="17523"/>
                  <a:pt x="22331" y="17523"/>
                </a:cubicBezTo>
                <a:cubicBezTo>
                  <a:pt x="21123" y="17523"/>
                  <a:pt x="22659" y="15122"/>
                  <a:pt x="22659" y="13914"/>
                </a:cubicBezTo>
                <a:cubicBezTo>
                  <a:pt x="22659" y="7494"/>
                  <a:pt x="15538" y="-923"/>
                  <a:pt x="9205" y="132"/>
                </a:cubicBezTo>
                <a:cubicBezTo>
                  <a:pt x="1527" y="1411"/>
                  <a:pt x="-2151" y="15155"/>
                  <a:pt x="1330" y="22117"/>
                </a:cubicBezTo>
                <a:cubicBezTo>
                  <a:pt x="2565" y="24586"/>
                  <a:pt x="6269" y="24759"/>
                  <a:pt x="8221" y="26711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0" name="Google Shape;80;p8"/>
          <p:cNvGrpSpPr/>
          <p:nvPr/>
        </p:nvGrpSpPr>
        <p:grpSpPr>
          <a:xfrm>
            <a:off x="8624724" y="3779207"/>
            <a:ext cx="336803" cy="302024"/>
            <a:chOff x="8618636" y="2337457"/>
            <a:chExt cx="336803" cy="302024"/>
          </a:xfrm>
        </p:grpSpPr>
        <p:sp>
          <p:nvSpPr>
            <p:cNvPr id="81" name="Google Shape;81;p8"/>
            <p:cNvSpPr/>
            <p:nvPr/>
          </p:nvSpPr>
          <p:spPr>
            <a:xfrm rot="3600411">
              <a:off x="8643684" y="2372934"/>
              <a:ext cx="173010" cy="157742"/>
            </a:xfrm>
            <a:custGeom>
              <a:avLst/>
              <a:gdLst/>
              <a:ahLst/>
              <a:cxnLst/>
              <a:rect l="l" t="t" r="r" b="b"/>
              <a:pathLst>
                <a:path w="12272" h="11189" extrusionOk="0">
                  <a:moveTo>
                    <a:pt x="0" y="0"/>
                  </a:moveTo>
                  <a:cubicBezTo>
                    <a:pt x="4806" y="2746"/>
                    <a:pt x="8355" y="7277"/>
                    <a:pt x="12272" y="11189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8"/>
            <p:cNvSpPr/>
            <p:nvPr/>
          </p:nvSpPr>
          <p:spPr>
            <a:xfrm rot="3602269">
              <a:off x="8674853" y="2590517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3600411">
              <a:off x="8760820" y="2386987"/>
              <a:ext cx="169598" cy="155712"/>
            </a:xfrm>
            <a:custGeom>
              <a:avLst/>
              <a:gdLst/>
              <a:ahLst/>
              <a:cxnLst/>
              <a:rect l="l" t="t" r="r" b="b"/>
              <a:pathLst>
                <a:path w="12030" h="11045" extrusionOk="0">
                  <a:moveTo>
                    <a:pt x="0" y="0"/>
                  </a:moveTo>
                  <a:cubicBezTo>
                    <a:pt x="5034" y="2072"/>
                    <a:pt x="9328" y="6319"/>
                    <a:pt x="12030" y="11045"/>
                  </a:cubicBez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8"/>
            <p:cNvSpPr/>
            <p:nvPr/>
          </p:nvSpPr>
          <p:spPr>
            <a:xfrm rot="3602269">
              <a:off x="8787773" y="2604663"/>
              <a:ext cx="29434" cy="29434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8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155488" y="904163"/>
            <a:ext cx="4833000" cy="21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155500" y="3168313"/>
            <a:ext cx="48330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 rot="10800000" flipH="1">
            <a:off x="122296" y="205961"/>
            <a:ext cx="455743" cy="396136"/>
            <a:chOff x="7453246" y="1956263"/>
            <a:chExt cx="762494" cy="662768"/>
          </a:xfrm>
        </p:grpSpPr>
        <p:sp>
          <p:nvSpPr>
            <p:cNvPr id="90" name="Google Shape;90;p9"/>
            <p:cNvSpPr/>
            <p:nvPr/>
          </p:nvSpPr>
          <p:spPr>
            <a:xfrm>
              <a:off x="7453246" y="1956263"/>
              <a:ext cx="762494" cy="662768"/>
            </a:xfrm>
            <a:custGeom>
              <a:avLst/>
              <a:gdLst/>
              <a:ahLst/>
              <a:cxnLst/>
              <a:rect l="l" t="t" r="r" b="b"/>
              <a:pathLst>
                <a:path w="53154" h="46202" extrusionOk="0">
                  <a:moveTo>
                    <a:pt x="19675" y="16911"/>
                  </a:moveTo>
                  <a:cubicBezTo>
                    <a:pt x="18339" y="11568"/>
                    <a:pt x="16610" y="2741"/>
                    <a:pt x="21644" y="505"/>
                  </a:cubicBezTo>
                  <a:cubicBezTo>
                    <a:pt x="25044" y="-1005"/>
                    <a:pt x="30914" y="1490"/>
                    <a:pt x="31816" y="5099"/>
                  </a:cubicBezTo>
                  <a:cubicBezTo>
                    <a:pt x="32373" y="7330"/>
                    <a:pt x="32469" y="9713"/>
                    <a:pt x="32144" y="11989"/>
                  </a:cubicBezTo>
                  <a:cubicBezTo>
                    <a:pt x="32001" y="12988"/>
                    <a:pt x="30479" y="14943"/>
                    <a:pt x="31488" y="14943"/>
                  </a:cubicBezTo>
                  <a:cubicBezTo>
                    <a:pt x="34122" y="14943"/>
                    <a:pt x="34973" y="10731"/>
                    <a:pt x="37394" y="9693"/>
                  </a:cubicBezTo>
                  <a:cubicBezTo>
                    <a:pt x="40865" y="8205"/>
                    <a:pt x="45881" y="8991"/>
                    <a:pt x="48551" y="11661"/>
                  </a:cubicBezTo>
                  <a:cubicBezTo>
                    <a:pt x="52025" y="15135"/>
                    <a:pt x="54978" y="22625"/>
                    <a:pt x="51504" y="26099"/>
                  </a:cubicBezTo>
                  <a:cubicBezTo>
                    <a:pt x="49024" y="28579"/>
                    <a:pt x="44227" y="28138"/>
                    <a:pt x="41004" y="26755"/>
                  </a:cubicBezTo>
                  <a:cubicBezTo>
                    <a:pt x="39880" y="26273"/>
                    <a:pt x="38588" y="24250"/>
                    <a:pt x="37723" y="25115"/>
                  </a:cubicBezTo>
                  <a:cubicBezTo>
                    <a:pt x="37285" y="25553"/>
                    <a:pt x="40905" y="29207"/>
                    <a:pt x="41004" y="29381"/>
                  </a:cubicBezTo>
                  <a:cubicBezTo>
                    <a:pt x="43683" y="34069"/>
                    <a:pt x="47661" y="42781"/>
                    <a:pt x="42973" y="45459"/>
                  </a:cubicBezTo>
                  <a:cubicBezTo>
                    <a:pt x="37836" y="48393"/>
                    <a:pt x="28207" y="41531"/>
                    <a:pt x="28207" y="35615"/>
                  </a:cubicBezTo>
                  <a:cubicBezTo>
                    <a:pt x="28207" y="34740"/>
                    <a:pt x="28331" y="37374"/>
                    <a:pt x="28207" y="38240"/>
                  </a:cubicBezTo>
                  <a:cubicBezTo>
                    <a:pt x="27953" y="40016"/>
                    <a:pt x="26464" y="41583"/>
                    <a:pt x="24925" y="42506"/>
                  </a:cubicBezTo>
                  <a:cubicBezTo>
                    <a:pt x="19111" y="45993"/>
                    <a:pt x="6771" y="45415"/>
                    <a:pt x="4909" y="38896"/>
                  </a:cubicBezTo>
                  <a:cubicBezTo>
                    <a:pt x="3886" y="35314"/>
                    <a:pt x="8546" y="31388"/>
                    <a:pt x="12128" y="30365"/>
                  </a:cubicBezTo>
                  <a:cubicBezTo>
                    <a:pt x="13429" y="29993"/>
                    <a:pt x="17021" y="30339"/>
                    <a:pt x="16066" y="29381"/>
                  </a:cubicBezTo>
                  <a:cubicBezTo>
                    <a:pt x="13815" y="27123"/>
                    <a:pt x="9536" y="29515"/>
                    <a:pt x="6550" y="28396"/>
                  </a:cubicBezTo>
                  <a:cubicBezTo>
                    <a:pt x="2826" y="27000"/>
                    <a:pt x="-944" y="21996"/>
                    <a:pt x="315" y="18224"/>
                  </a:cubicBezTo>
                  <a:cubicBezTo>
                    <a:pt x="2327" y="12198"/>
                    <a:pt x="13322" y="15226"/>
                    <a:pt x="19347" y="17240"/>
                  </a:cubicBez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" name="Google Shape;91;p9"/>
            <p:cNvSpPr/>
            <p:nvPr/>
          </p:nvSpPr>
          <p:spPr>
            <a:xfrm>
              <a:off x="7757206" y="2257749"/>
              <a:ext cx="154616" cy="117662"/>
            </a:xfrm>
            <a:custGeom>
              <a:avLst/>
              <a:gdLst/>
              <a:ahLst/>
              <a:cxnLst/>
              <a:rect l="l" t="t" r="r" b="b"/>
              <a:pathLst>
                <a:path w="22199" h="18493" extrusionOk="0">
                  <a:moveTo>
                    <a:pt x="13446" y="105"/>
                  </a:moveTo>
                  <a:cubicBezTo>
                    <a:pt x="8418" y="-523"/>
                    <a:pt x="238" y="2183"/>
                    <a:pt x="27" y="7245"/>
                  </a:cubicBezTo>
                  <a:cubicBezTo>
                    <a:pt x="-191" y="12493"/>
                    <a:pt x="5873" y="18011"/>
                    <a:pt x="11107" y="18449"/>
                  </a:cubicBezTo>
                  <a:cubicBezTo>
                    <a:pt x="15364" y="18805"/>
                    <a:pt x="21266" y="15997"/>
                    <a:pt x="22064" y="11800"/>
                  </a:cubicBezTo>
                  <a:cubicBezTo>
                    <a:pt x="22954" y="7123"/>
                    <a:pt x="18209" y="1733"/>
                    <a:pt x="13693" y="228"/>
                  </a:cubicBez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2" name="Google Shape;92;p9"/>
          <p:cNvSpPr/>
          <p:nvPr/>
        </p:nvSpPr>
        <p:spPr>
          <a:xfrm rot="10800000" flipH="1">
            <a:off x="490642" y="4735545"/>
            <a:ext cx="87409" cy="77255"/>
          </a:xfrm>
          <a:custGeom>
            <a:avLst/>
            <a:gdLst/>
            <a:ahLst/>
            <a:cxnLst/>
            <a:rect l="l" t="t" r="r" b="b"/>
            <a:pathLst>
              <a:path w="22199" h="18493" extrusionOk="0">
                <a:moveTo>
                  <a:pt x="13446" y="105"/>
                </a:moveTo>
                <a:cubicBezTo>
                  <a:pt x="8418" y="-523"/>
                  <a:pt x="238" y="2183"/>
                  <a:pt x="27" y="7245"/>
                </a:cubicBezTo>
                <a:cubicBezTo>
                  <a:pt x="-191" y="12493"/>
                  <a:pt x="5873" y="18011"/>
                  <a:pt x="11107" y="18449"/>
                </a:cubicBezTo>
                <a:cubicBezTo>
                  <a:pt x="15364" y="18805"/>
                  <a:pt x="21266" y="15997"/>
                  <a:pt x="22064" y="11800"/>
                </a:cubicBezTo>
                <a:cubicBezTo>
                  <a:pt x="22954" y="7123"/>
                  <a:pt x="18209" y="1733"/>
                  <a:pt x="13693" y="228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3" name="Google Shape;93;p9"/>
          <p:cNvGrpSpPr/>
          <p:nvPr/>
        </p:nvGrpSpPr>
        <p:grpSpPr>
          <a:xfrm rot="-3600411" flipH="1">
            <a:off x="8489128" y="390545"/>
            <a:ext cx="282510" cy="297901"/>
            <a:chOff x="839200" y="855750"/>
            <a:chExt cx="500979" cy="528271"/>
          </a:xfrm>
        </p:grpSpPr>
        <p:grpSp>
          <p:nvGrpSpPr>
            <p:cNvPr id="94" name="Google Shape;94;p9"/>
            <p:cNvGrpSpPr/>
            <p:nvPr/>
          </p:nvGrpSpPr>
          <p:grpSpPr>
            <a:xfrm>
              <a:off x="839200" y="1019675"/>
              <a:ext cx="379152" cy="364346"/>
              <a:chOff x="839200" y="1019675"/>
              <a:chExt cx="379152" cy="364346"/>
            </a:xfrm>
          </p:grpSpPr>
          <p:sp>
            <p:nvSpPr>
              <p:cNvPr id="95" name="Google Shape;95;p9"/>
              <p:cNvSpPr/>
              <p:nvPr/>
            </p:nvSpPr>
            <p:spPr>
              <a:xfrm>
                <a:off x="839200" y="1019675"/>
                <a:ext cx="30680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12272" h="11189" extrusionOk="0">
                    <a:moveTo>
                      <a:pt x="0" y="0"/>
                    </a:moveTo>
                    <a:cubicBezTo>
                      <a:pt x="4806" y="2746"/>
                      <a:pt x="8355" y="7277"/>
                      <a:pt x="12272" y="11189"/>
                    </a:cubicBezTo>
                  </a:path>
                </a:pathLst>
              </a:custGeom>
              <a:noFill/>
              <a:ln w="381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9"/>
              <p:cNvSpPr/>
              <p:nvPr/>
            </p:nvSpPr>
            <p:spPr>
              <a:xfrm>
                <a:off x="1166152" y="1331821"/>
                <a:ext cx="52200" cy="522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9"/>
            <p:cNvGrpSpPr/>
            <p:nvPr/>
          </p:nvGrpSpPr>
          <p:grpSpPr>
            <a:xfrm>
              <a:off x="964575" y="855750"/>
              <a:ext cx="375604" cy="367384"/>
              <a:chOff x="1011575" y="855750"/>
              <a:chExt cx="375604" cy="367384"/>
            </a:xfrm>
          </p:grpSpPr>
          <p:sp>
            <p:nvSpPr>
              <p:cNvPr id="98" name="Google Shape;98;p9"/>
              <p:cNvSpPr/>
              <p:nvPr/>
            </p:nvSpPr>
            <p:spPr>
              <a:xfrm>
                <a:off x="1011575" y="855750"/>
                <a:ext cx="300750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2030" h="11045" extrusionOk="0">
                    <a:moveTo>
                      <a:pt x="0" y="0"/>
                    </a:moveTo>
                    <a:cubicBezTo>
                      <a:pt x="5034" y="2072"/>
                      <a:pt x="9328" y="6319"/>
                      <a:pt x="12030" y="11045"/>
                    </a:cubicBezTo>
                  </a:path>
                </a:pathLst>
              </a:custGeom>
              <a:noFill/>
              <a:ln w="381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" name="Google Shape;99;p9"/>
              <p:cNvSpPr/>
              <p:nvPr/>
            </p:nvSpPr>
            <p:spPr>
              <a:xfrm>
                <a:off x="1334979" y="1170934"/>
                <a:ext cx="52200" cy="522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100;p9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960075" y="690339"/>
            <a:ext cx="43458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39700" y="129550"/>
            <a:ext cx="2858984" cy="986817"/>
          </a:xfrm>
          <a:custGeom>
            <a:avLst/>
            <a:gdLst/>
            <a:ahLst/>
            <a:cxnLst/>
            <a:rect l="l" t="t" r="r" b="b"/>
            <a:pathLst>
              <a:path w="162350" h="63851" extrusionOk="0">
                <a:moveTo>
                  <a:pt x="6486" y="63851"/>
                </a:moveTo>
                <a:cubicBezTo>
                  <a:pt x="1114" y="55257"/>
                  <a:pt x="-2935" y="41965"/>
                  <a:pt x="2876" y="33662"/>
                </a:cubicBezTo>
                <a:cubicBezTo>
                  <a:pt x="6845" y="27991"/>
                  <a:pt x="13698" y="23409"/>
                  <a:pt x="20596" y="22834"/>
                </a:cubicBezTo>
                <a:cubicBezTo>
                  <a:pt x="24526" y="22507"/>
                  <a:pt x="28013" y="28828"/>
                  <a:pt x="27158" y="32678"/>
                </a:cubicBezTo>
                <a:cubicBezTo>
                  <a:pt x="26527" y="35521"/>
                  <a:pt x="25114" y="40340"/>
                  <a:pt x="22236" y="39897"/>
                </a:cubicBezTo>
                <a:cubicBezTo>
                  <a:pt x="13277" y="38517"/>
                  <a:pt x="4692" y="28604"/>
                  <a:pt x="4189" y="19553"/>
                </a:cubicBezTo>
                <a:cubicBezTo>
                  <a:pt x="3675" y="10291"/>
                  <a:pt x="17190" y="4800"/>
                  <a:pt x="26174" y="2490"/>
                </a:cubicBezTo>
                <a:cubicBezTo>
                  <a:pt x="70210" y="-8832"/>
                  <a:pt x="118798" y="23423"/>
                  <a:pt x="162350" y="10365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104;p10"/>
          <p:cNvSpPr/>
          <p:nvPr/>
        </p:nvSpPr>
        <p:spPr>
          <a:xfrm flipH="1">
            <a:off x="6203175" y="129550"/>
            <a:ext cx="2858984" cy="986817"/>
          </a:xfrm>
          <a:custGeom>
            <a:avLst/>
            <a:gdLst/>
            <a:ahLst/>
            <a:cxnLst/>
            <a:rect l="l" t="t" r="r" b="b"/>
            <a:pathLst>
              <a:path w="162350" h="63851" extrusionOk="0">
                <a:moveTo>
                  <a:pt x="6486" y="63851"/>
                </a:moveTo>
                <a:cubicBezTo>
                  <a:pt x="1114" y="55257"/>
                  <a:pt x="-2935" y="41965"/>
                  <a:pt x="2876" y="33662"/>
                </a:cubicBezTo>
                <a:cubicBezTo>
                  <a:pt x="6845" y="27991"/>
                  <a:pt x="13698" y="23409"/>
                  <a:pt x="20596" y="22834"/>
                </a:cubicBezTo>
                <a:cubicBezTo>
                  <a:pt x="24526" y="22507"/>
                  <a:pt x="28013" y="28828"/>
                  <a:pt x="27158" y="32678"/>
                </a:cubicBezTo>
                <a:cubicBezTo>
                  <a:pt x="26527" y="35521"/>
                  <a:pt x="25114" y="40340"/>
                  <a:pt x="22236" y="39897"/>
                </a:cubicBezTo>
                <a:cubicBezTo>
                  <a:pt x="13277" y="38517"/>
                  <a:pt x="4692" y="28604"/>
                  <a:pt x="4189" y="19553"/>
                </a:cubicBezTo>
                <a:cubicBezTo>
                  <a:pt x="3675" y="10291"/>
                  <a:pt x="17190" y="4800"/>
                  <a:pt x="26174" y="2490"/>
                </a:cubicBezTo>
                <a:cubicBezTo>
                  <a:pt x="70210" y="-8832"/>
                  <a:pt x="118798" y="23423"/>
                  <a:pt x="162350" y="10365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Google Shape;105;p10"/>
          <p:cNvSpPr/>
          <p:nvPr/>
        </p:nvSpPr>
        <p:spPr>
          <a:xfrm rot="-312444" flipH="1">
            <a:off x="4487019" y="4688388"/>
            <a:ext cx="227746" cy="357188"/>
          </a:xfrm>
          <a:custGeom>
            <a:avLst/>
            <a:gdLst/>
            <a:ahLst/>
            <a:cxnLst/>
            <a:rect l="l" t="t" r="r" b="b"/>
            <a:pathLst>
              <a:path w="32552" h="51055" extrusionOk="0">
                <a:moveTo>
                  <a:pt x="32552" y="51055"/>
                </a:moveTo>
                <a:cubicBezTo>
                  <a:pt x="22097" y="37610"/>
                  <a:pt x="3962" y="28003"/>
                  <a:pt x="395" y="11350"/>
                </a:cubicBezTo>
                <a:cubicBezTo>
                  <a:pt x="-144" y="8833"/>
                  <a:pt x="-107" y="5231"/>
                  <a:pt x="2035" y="3803"/>
                </a:cubicBezTo>
                <a:cubicBezTo>
                  <a:pt x="4023" y="2478"/>
                  <a:pt x="6878" y="606"/>
                  <a:pt x="8926" y="1835"/>
                </a:cubicBezTo>
                <a:cubicBezTo>
                  <a:pt x="12153" y="3772"/>
                  <a:pt x="13932" y="7596"/>
                  <a:pt x="15489" y="11022"/>
                </a:cubicBezTo>
                <a:cubicBezTo>
                  <a:pt x="16334" y="12882"/>
                  <a:pt x="16729" y="14925"/>
                  <a:pt x="17130" y="16929"/>
                </a:cubicBezTo>
                <a:cubicBezTo>
                  <a:pt x="17328" y="17918"/>
                  <a:pt x="17267" y="20747"/>
                  <a:pt x="17786" y="19882"/>
                </a:cubicBezTo>
                <a:cubicBezTo>
                  <a:pt x="20875" y="14730"/>
                  <a:pt x="18149" y="7413"/>
                  <a:pt x="21067" y="2163"/>
                </a:cubicBezTo>
                <a:cubicBezTo>
                  <a:pt x="22247" y="40"/>
                  <a:pt x="26939" y="-843"/>
                  <a:pt x="28286" y="1178"/>
                </a:cubicBezTo>
                <a:cubicBezTo>
                  <a:pt x="37408" y="14868"/>
                  <a:pt x="26680" y="34796"/>
                  <a:pt x="31896" y="50398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Google Shape;106;p10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‹#›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Mono"/>
              <a:buNone/>
              <a:defRPr sz="3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ctrTitle"/>
          </p:nvPr>
        </p:nvSpPr>
        <p:spPr>
          <a:xfrm>
            <a:off x="370596" y="1103188"/>
            <a:ext cx="8402808" cy="17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latin typeface="+mn-lt"/>
              </a:rPr>
              <a:t>Autonomous Navigation System for Rover</a:t>
            </a:r>
            <a:endParaRPr sz="4000" b="1" dirty="0">
              <a:latin typeface="+mn-lt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ctrTitle" idx="2"/>
          </p:nvPr>
        </p:nvSpPr>
        <p:spPr>
          <a:xfrm>
            <a:off x="2914186" y="2571750"/>
            <a:ext cx="6423555" cy="1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Garamond" panose="02020404030301010803" pitchFamily="18" charset="0"/>
              </a:rPr>
              <a:t>Akhillesh Varathan CS   - CB.AI.U4AIM24103</a:t>
            </a:r>
            <a:br>
              <a:rPr lang="en-IN" sz="1800" b="1" dirty="0">
                <a:latin typeface="Garamond" panose="02020404030301010803" pitchFamily="18" charset="0"/>
              </a:rPr>
            </a:br>
            <a:r>
              <a:rPr lang="en-IN" sz="1800" b="1" dirty="0">
                <a:latin typeface="Garamond" panose="02020404030301010803" pitchFamily="18" charset="0"/>
              </a:rPr>
              <a:t>Jeffrin Merino J       -         CB.AI.U4AIM24118</a:t>
            </a:r>
            <a:br>
              <a:rPr lang="en-IN" sz="1800" b="1" dirty="0">
                <a:latin typeface="Garamond" panose="02020404030301010803" pitchFamily="18" charset="0"/>
              </a:rPr>
            </a:br>
            <a:r>
              <a:rPr lang="en-IN" sz="1800" b="1" dirty="0">
                <a:latin typeface="Garamond" panose="02020404030301010803" pitchFamily="18" charset="0"/>
              </a:rPr>
              <a:t>Deepak Skandh K         -   CB.AI.U4AIM24119</a:t>
            </a:r>
            <a:br>
              <a:rPr lang="en-IN" sz="1800" b="1" dirty="0">
                <a:latin typeface="Garamond" panose="02020404030301010803" pitchFamily="18" charset="0"/>
              </a:rPr>
            </a:br>
            <a:r>
              <a:rPr lang="en-IN" sz="1800" b="1" dirty="0">
                <a:latin typeface="Garamond" panose="02020404030301010803" pitchFamily="18" charset="0"/>
              </a:rPr>
              <a:t> Kavin M               -            CB.AI.U4AIM24121</a:t>
            </a:r>
            <a:endParaRPr sz="1800" b="1" dirty="0">
              <a:latin typeface="Garamond" panose="02020404030301010803" pitchFamily="18" charset="0"/>
            </a:endParaRPr>
          </a:p>
        </p:txBody>
      </p:sp>
      <p:grpSp>
        <p:nvGrpSpPr>
          <p:cNvPr id="192" name="Google Shape;192;p20"/>
          <p:cNvGrpSpPr/>
          <p:nvPr/>
        </p:nvGrpSpPr>
        <p:grpSpPr>
          <a:xfrm rot="-1839018">
            <a:off x="907061" y="3769796"/>
            <a:ext cx="328033" cy="850355"/>
            <a:chOff x="750268" y="3002425"/>
            <a:chExt cx="328031" cy="850350"/>
          </a:xfrm>
        </p:grpSpPr>
        <p:sp>
          <p:nvSpPr>
            <p:cNvPr id="193" name="Google Shape;193;p20"/>
            <p:cNvSpPr/>
            <p:nvPr/>
          </p:nvSpPr>
          <p:spPr>
            <a:xfrm>
              <a:off x="750268" y="3002425"/>
              <a:ext cx="225925" cy="746500"/>
            </a:xfrm>
            <a:custGeom>
              <a:avLst/>
              <a:gdLst/>
              <a:ahLst/>
              <a:cxnLst/>
              <a:rect l="l" t="t" r="r" b="b"/>
              <a:pathLst>
                <a:path w="9037" h="29860" extrusionOk="0">
                  <a:moveTo>
                    <a:pt x="2146" y="0"/>
                  </a:moveTo>
                  <a:cubicBezTo>
                    <a:pt x="1277" y="5219"/>
                    <a:pt x="-479" y="10500"/>
                    <a:pt x="177" y="15750"/>
                  </a:cubicBezTo>
                  <a:cubicBezTo>
                    <a:pt x="866" y="21261"/>
                    <a:pt x="5110" y="25933"/>
                    <a:pt x="9037" y="29860"/>
                  </a:cubicBez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" name="Google Shape;194;p20"/>
            <p:cNvSpPr/>
            <p:nvPr/>
          </p:nvSpPr>
          <p:spPr>
            <a:xfrm>
              <a:off x="1034200" y="380867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0"/>
          <p:cNvSpPr/>
          <p:nvPr/>
        </p:nvSpPr>
        <p:spPr>
          <a:xfrm rot="1148544">
            <a:off x="6478636" y="705293"/>
            <a:ext cx="2464893" cy="238512"/>
          </a:xfrm>
          <a:custGeom>
            <a:avLst/>
            <a:gdLst/>
            <a:ahLst/>
            <a:cxnLst/>
            <a:rect l="l" t="t" r="r" b="b"/>
            <a:pathLst>
              <a:path w="138472" h="10533" extrusionOk="0">
                <a:moveTo>
                  <a:pt x="0" y="9943"/>
                </a:moveTo>
                <a:cubicBezTo>
                  <a:pt x="6344" y="5865"/>
                  <a:pt x="13798" y="2815"/>
                  <a:pt x="21328" y="2396"/>
                </a:cubicBezTo>
                <a:cubicBezTo>
                  <a:pt x="36499" y="1551"/>
                  <a:pt x="51450" y="13240"/>
                  <a:pt x="66283" y="9943"/>
                </a:cubicBezTo>
                <a:cubicBezTo>
                  <a:pt x="68720" y="9401"/>
                  <a:pt x="71394" y="8365"/>
                  <a:pt x="72845" y="6334"/>
                </a:cubicBezTo>
                <a:cubicBezTo>
                  <a:pt x="74241" y="4380"/>
                  <a:pt x="71605" y="-296"/>
                  <a:pt x="69236" y="99"/>
                </a:cubicBezTo>
                <a:cubicBezTo>
                  <a:pt x="67067" y="460"/>
                  <a:pt x="66750" y="5443"/>
                  <a:pt x="68580" y="6662"/>
                </a:cubicBezTo>
                <a:cubicBezTo>
                  <a:pt x="79567" y="13983"/>
                  <a:pt x="95068" y="5260"/>
                  <a:pt x="107956" y="2396"/>
                </a:cubicBezTo>
                <a:cubicBezTo>
                  <a:pt x="117891" y="188"/>
                  <a:pt x="128295" y="1412"/>
                  <a:pt x="138472" y="1412"/>
                </a:cubicBezTo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Google Shape;196;p20"/>
          <p:cNvSpPr/>
          <p:nvPr/>
        </p:nvSpPr>
        <p:spPr>
          <a:xfrm rot="-1800044">
            <a:off x="353134" y="344904"/>
            <a:ext cx="854681" cy="583712"/>
          </a:xfrm>
          <a:custGeom>
            <a:avLst/>
            <a:gdLst/>
            <a:ahLst/>
            <a:cxnLst/>
            <a:rect l="l" t="t" r="r" b="b"/>
            <a:pathLst>
              <a:path w="34188" h="23349" extrusionOk="0">
                <a:moveTo>
                  <a:pt x="3069" y="22471"/>
                </a:moveTo>
                <a:cubicBezTo>
                  <a:pt x="9437" y="24063"/>
                  <a:pt x="16266" y="23116"/>
                  <a:pt x="22757" y="22143"/>
                </a:cubicBezTo>
                <a:cubicBezTo>
                  <a:pt x="26220" y="21624"/>
                  <a:pt x="30453" y="21994"/>
                  <a:pt x="32929" y="19518"/>
                </a:cubicBezTo>
                <a:cubicBezTo>
                  <a:pt x="36008" y="16439"/>
                  <a:pt x="32464" y="10502"/>
                  <a:pt x="30304" y="6721"/>
                </a:cubicBezTo>
                <a:cubicBezTo>
                  <a:pt x="28393" y="3375"/>
                  <a:pt x="24589" y="-475"/>
                  <a:pt x="20788" y="158"/>
                </a:cubicBezTo>
                <a:cubicBezTo>
                  <a:pt x="17950" y="631"/>
                  <a:pt x="22353" y="8690"/>
                  <a:pt x="19476" y="8690"/>
                </a:cubicBezTo>
                <a:cubicBezTo>
                  <a:pt x="16017" y="8690"/>
                  <a:pt x="13390" y="337"/>
                  <a:pt x="10944" y="2783"/>
                </a:cubicBezTo>
                <a:cubicBezTo>
                  <a:pt x="9010" y="4717"/>
                  <a:pt x="10944" y="8252"/>
                  <a:pt x="10944" y="10987"/>
                </a:cubicBezTo>
                <a:cubicBezTo>
                  <a:pt x="10944" y="11871"/>
                  <a:pt x="10567" y="10184"/>
                  <a:pt x="10288" y="9346"/>
                </a:cubicBezTo>
                <a:cubicBezTo>
                  <a:pt x="9472" y="6897"/>
                  <a:pt x="6450" y="3794"/>
                  <a:pt x="4053" y="4752"/>
                </a:cubicBezTo>
                <a:cubicBezTo>
                  <a:pt x="-1537" y="6986"/>
                  <a:pt x="-1310" y="22799"/>
                  <a:pt x="4710" y="2279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20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02777-C93E-F6D3-6393-148EA875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31" y="499030"/>
            <a:ext cx="937341" cy="967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+mj-lt"/>
              </a:rPr>
              <a:t>Raspberry Pi</a:t>
            </a:r>
            <a:endParaRPr b="1" dirty="0">
              <a:latin typeface="+mj-lt"/>
            </a:endParaRPr>
          </a:p>
        </p:txBody>
      </p:sp>
      <p:grpSp>
        <p:nvGrpSpPr>
          <p:cNvPr id="373" name="Google Shape;373;p27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374" name="Google Shape;374;p27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7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67A44C-A10E-6E23-8E17-B94A4D68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56" y="1485670"/>
            <a:ext cx="3416351" cy="2348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381CD8-88E0-585A-D5B8-CE958F7ED246}"/>
              </a:ext>
            </a:extLst>
          </p:cNvPr>
          <p:cNvSpPr txBox="1"/>
          <p:nvPr/>
        </p:nvSpPr>
        <p:spPr>
          <a:xfrm>
            <a:off x="360196" y="1211767"/>
            <a:ext cx="51295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Acts as the </a:t>
            </a:r>
            <a:r>
              <a:rPr lang="en-US" b="1" dirty="0"/>
              <a:t>main controller</a:t>
            </a:r>
            <a:r>
              <a:rPr lang="en-US" dirty="0"/>
              <a:t> of the autonomous rover.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Processes sensor data</a:t>
            </a:r>
            <a:r>
              <a:rPr lang="en-US" dirty="0"/>
              <a:t> from the ESP32-CAM 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Runs </a:t>
            </a:r>
            <a:r>
              <a:rPr lang="en-US" b="1" dirty="0"/>
              <a:t>YOLOv5</a:t>
            </a:r>
            <a:r>
              <a:rPr lang="en-US" dirty="0"/>
              <a:t> for real-time object detection.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Executes </a:t>
            </a:r>
            <a:r>
              <a:rPr lang="en-US" b="1" dirty="0"/>
              <a:t>A*</a:t>
            </a:r>
            <a:r>
              <a:rPr lang="en-US" dirty="0"/>
              <a:t> algorithm for </a:t>
            </a:r>
            <a:r>
              <a:rPr lang="en-US" b="1" dirty="0"/>
              <a:t>path planning</a:t>
            </a:r>
            <a:r>
              <a:rPr lang="en-US" dirty="0"/>
              <a:t> and dynamic re-routing.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Controls </a:t>
            </a:r>
            <a:r>
              <a:rPr lang="en-US" b="1" dirty="0"/>
              <a:t>motor speed and steering</a:t>
            </a:r>
            <a:r>
              <a:rPr lang="en-US" dirty="0"/>
              <a:t> based on sensor inputs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 Ensures real-time decision making and autonomous navigation.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E1C6-0C5A-BEF6-C2B0-A7D6656A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92" y="215367"/>
            <a:ext cx="7704000" cy="5727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HARDWARE</a:t>
            </a:r>
            <a:endParaRPr lang="en-IN" b="1" dirty="0">
              <a:latin typeface="+mj-lt"/>
            </a:endParaRPr>
          </a:p>
        </p:txBody>
      </p:sp>
      <p:grpSp>
        <p:nvGrpSpPr>
          <p:cNvPr id="3" name="Google Shape;285;p24">
            <a:extLst>
              <a:ext uri="{FF2B5EF4-FFF2-40B4-BE49-F238E27FC236}">
                <a16:creationId xmlns:a16="http://schemas.microsoft.com/office/drawing/2014/main" id="{E351D8C0-E073-A612-43B2-C9C09250266C}"/>
              </a:ext>
            </a:extLst>
          </p:cNvPr>
          <p:cNvGrpSpPr/>
          <p:nvPr/>
        </p:nvGrpSpPr>
        <p:grpSpPr>
          <a:xfrm>
            <a:off x="653092" y="315807"/>
            <a:ext cx="7703909" cy="467946"/>
            <a:chOff x="754700" y="4161475"/>
            <a:chExt cx="4864500" cy="447025"/>
          </a:xfrm>
        </p:grpSpPr>
        <p:cxnSp>
          <p:nvCxnSpPr>
            <p:cNvPr id="4" name="Google Shape;286;p24">
              <a:extLst>
                <a:ext uri="{FF2B5EF4-FFF2-40B4-BE49-F238E27FC236}">
                  <a16:creationId xmlns:a16="http://schemas.microsoft.com/office/drawing/2014/main" id="{05796E26-5DDA-5B85-26AF-960B58336B4E}"/>
                </a:ext>
              </a:extLst>
            </p:cNvPr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287;p24">
              <a:extLst>
                <a:ext uri="{FF2B5EF4-FFF2-40B4-BE49-F238E27FC236}">
                  <a16:creationId xmlns:a16="http://schemas.microsoft.com/office/drawing/2014/main" id="{9E6CC145-F2D6-DC67-508B-D5A5769AA5B6}"/>
                </a:ext>
              </a:extLst>
            </p:cNvPr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F7C2FB8-6A3C-9434-99B2-A0742458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" y="0"/>
            <a:ext cx="996176" cy="802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52457-AC53-D994-F948-BBF01557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57" y="1021642"/>
            <a:ext cx="2795285" cy="3100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A5971-B85C-B6BF-3022-7FCAC0C24743}"/>
              </a:ext>
            </a:extLst>
          </p:cNvPr>
          <p:cNvSpPr txBox="1"/>
          <p:nvPr/>
        </p:nvSpPr>
        <p:spPr>
          <a:xfrm>
            <a:off x="1843668" y="4259766"/>
            <a:ext cx="608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: Hardware setup of the </a:t>
            </a:r>
            <a:r>
              <a:rPr lang="en-IN" sz="1400" b="1" dirty="0">
                <a:latin typeface="+mn-lt"/>
              </a:rPr>
              <a:t>Autonomous Navigation System  Rover</a:t>
            </a:r>
            <a:r>
              <a:rPr lang="en-US" dirty="0"/>
              <a:t>  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11696-AF80-D5AB-DB82-D9C243EEADA8}"/>
              </a:ext>
            </a:extLst>
          </p:cNvPr>
          <p:cNvCxnSpPr>
            <a:cxnSpLocks/>
          </p:cNvCxnSpPr>
          <p:nvPr/>
        </p:nvCxnSpPr>
        <p:spPr>
          <a:xfrm>
            <a:off x="5434361" y="2824976"/>
            <a:ext cx="1382751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B47A9C-163B-1B47-44F3-0BE2C15AAA18}"/>
              </a:ext>
            </a:extLst>
          </p:cNvPr>
          <p:cNvCxnSpPr>
            <a:cxnSpLocks/>
          </p:cNvCxnSpPr>
          <p:nvPr/>
        </p:nvCxnSpPr>
        <p:spPr>
          <a:xfrm>
            <a:off x="4661210" y="2297151"/>
            <a:ext cx="2155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ED53EA-82DD-9150-66B2-BB5B92E1D6C5}"/>
              </a:ext>
            </a:extLst>
          </p:cNvPr>
          <p:cNvCxnSpPr/>
          <p:nvPr/>
        </p:nvCxnSpPr>
        <p:spPr>
          <a:xfrm flipH="1">
            <a:off x="2553338" y="2893556"/>
            <a:ext cx="1761893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DFD4A-6DCF-7FA5-524A-F9F626B21B98}"/>
              </a:ext>
            </a:extLst>
          </p:cNvPr>
          <p:cNvCxnSpPr/>
          <p:nvPr/>
        </p:nvCxnSpPr>
        <p:spPr>
          <a:xfrm flipH="1">
            <a:off x="2557346" y="1678142"/>
            <a:ext cx="20146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34D3EB-A2F2-4FDD-7150-46874A315A2B}"/>
              </a:ext>
            </a:extLst>
          </p:cNvPr>
          <p:cNvCxnSpPr/>
          <p:nvPr/>
        </p:nvCxnSpPr>
        <p:spPr>
          <a:xfrm>
            <a:off x="5434361" y="3131820"/>
            <a:ext cx="1382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2380BD-618B-A1ED-91FC-6094BC18FE99}"/>
              </a:ext>
            </a:extLst>
          </p:cNvPr>
          <p:cNvSpPr txBox="1"/>
          <p:nvPr/>
        </p:nvSpPr>
        <p:spPr>
          <a:xfrm>
            <a:off x="6817112" y="2143262"/>
            <a:ext cx="139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Raspberry Pi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9439F-26D5-F978-C0DC-C0CC8ABC9958}"/>
              </a:ext>
            </a:extLst>
          </p:cNvPr>
          <p:cNvSpPr txBox="1"/>
          <p:nvPr/>
        </p:nvSpPr>
        <p:spPr>
          <a:xfrm>
            <a:off x="6817112" y="2699784"/>
            <a:ext cx="22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+mj-lt"/>
              </a:rPr>
              <a:t>HC‑SR04 Ultrasonic Sensor</a:t>
            </a:r>
            <a:endParaRPr lang="en-IN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BC7BCD-FCAD-4043-54B8-782054BB166E}"/>
              </a:ext>
            </a:extLst>
          </p:cNvPr>
          <p:cNvSpPr txBox="1"/>
          <p:nvPr/>
        </p:nvSpPr>
        <p:spPr>
          <a:xfrm>
            <a:off x="6817112" y="2993320"/>
            <a:ext cx="2029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+mj-lt"/>
              </a:rPr>
              <a:t>LG1501MG Servo Motor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FEC395-B3D5-C992-A028-2C16B102DB13}"/>
              </a:ext>
            </a:extLst>
          </p:cNvPr>
          <p:cNvSpPr txBox="1"/>
          <p:nvPr/>
        </p:nvSpPr>
        <p:spPr>
          <a:xfrm>
            <a:off x="1219002" y="2742447"/>
            <a:ext cx="153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+mj-lt"/>
              </a:rPr>
              <a:t>      </a:t>
            </a:r>
            <a:r>
              <a:rPr lang="en-IN" sz="1200" dirty="0">
                <a:latin typeface="+mj-lt"/>
              </a:rPr>
              <a:t>ESP32-CAM</a:t>
            </a:r>
            <a:endParaRPr lang="en-IN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0E25BA-2061-9C4E-3355-C8EB79E7F8E7}"/>
              </a:ext>
            </a:extLst>
          </p:cNvPr>
          <p:cNvSpPr txBox="1"/>
          <p:nvPr/>
        </p:nvSpPr>
        <p:spPr>
          <a:xfrm>
            <a:off x="1478594" y="1539643"/>
            <a:ext cx="1417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Arduino UNO</a:t>
            </a:r>
            <a:endParaRPr lang="en-IN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51C559-F207-5116-E425-2B6C22327EAD}"/>
              </a:ext>
            </a:extLst>
          </p:cNvPr>
          <p:cNvCxnSpPr>
            <a:cxnSpLocks/>
          </p:cNvCxnSpPr>
          <p:nvPr/>
        </p:nvCxnSpPr>
        <p:spPr>
          <a:xfrm flipH="1" flipV="1">
            <a:off x="2553338" y="2594060"/>
            <a:ext cx="2455116" cy="34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E02D09-54DD-7235-9089-27F25879EE9A}"/>
              </a:ext>
            </a:extLst>
          </p:cNvPr>
          <p:cNvSpPr txBox="1"/>
          <p:nvPr/>
        </p:nvSpPr>
        <p:spPr>
          <a:xfrm>
            <a:off x="1573530" y="2433249"/>
            <a:ext cx="1043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Servo motor</a:t>
            </a:r>
            <a:endParaRPr lang="en-IN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E08C2B-E4D5-4011-13A4-395560B33E07}"/>
              </a:ext>
            </a:extLst>
          </p:cNvPr>
          <p:cNvCxnSpPr>
            <a:cxnSpLocks/>
          </p:cNvCxnSpPr>
          <p:nvPr/>
        </p:nvCxnSpPr>
        <p:spPr>
          <a:xfrm>
            <a:off x="4036741" y="1475896"/>
            <a:ext cx="27803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D9EF42-2DA2-612B-3E8A-226FB8A1E26B}"/>
              </a:ext>
            </a:extLst>
          </p:cNvPr>
          <p:cNvSpPr txBox="1"/>
          <p:nvPr/>
        </p:nvSpPr>
        <p:spPr>
          <a:xfrm>
            <a:off x="6817111" y="1349758"/>
            <a:ext cx="1888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+mj-lt"/>
              </a:rPr>
              <a:t>L298N Motor Driver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29351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8E6A6-EAE0-3521-64ED-1E874E84386F}"/>
              </a:ext>
            </a:extLst>
          </p:cNvPr>
          <p:cNvSpPr txBox="1"/>
          <p:nvPr/>
        </p:nvSpPr>
        <p:spPr>
          <a:xfrm>
            <a:off x="2245112" y="1910575"/>
            <a:ext cx="6274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401971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INTRODUCTION</a:t>
            </a:r>
            <a:endParaRPr b="1" dirty="0">
              <a:latin typeface="+mj-lt"/>
            </a:endParaRPr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720000" y="1191675"/>
            <a:ext cx="7704000" cy="23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ramond" panose="02020404030301010803" pitchFamily="18" charset="0"/>
              </a:rPr>
              <a:t>Autonomy</a:t>
            </a:r>
            <a:r>
              <a:rPr lang="en-US" sz="2400" dirty="0"/>
              <a:t> is the ability of a system or robot to operate independently without human input. It involves decision-making, self-navigation, and path planning, enabling tasks like obstacle avoidance and real-time adjustments. Applications include space exploration, self-driving cars, and industrial automation.</a:t>
            </a:r>
            <a:endParaRPr sz="2400" b="1" dirty="0">
              <a:latin typeface="Gigi" panose="04040504061007020D02" pitchFamily="82" charset="0"/>
            </a:endParaRPr>
          </a:p>
        </p:txBody>
      </p:sp>
      <p:sp>
        <p:nvSpPr>
          <p:cNvPr id="204" name="Google Shape;204;p21"/>
          <p:cNvSpPr/>
          <p:nvPr/>
        </p:nvSpPr>
        <p:spPr>
          <a:xfrm rot="791892">
            <a:off x="7578320" y="4309956"/>
            <a:ext cx="1070636" cy="572689"/>
          </a:xfrm>
          <a:custGeom>
            <a:avLst/>
            <a:gdLst/>
            <a:ahLst/>
            <a:cxnLst/>
            <a:rect l="l" t="t" r="r" b="b"/>
            <a:pathLst>
              <a:path w="62082" h="33208" extrusionOk="0">
                <a:moveTo>
                  <a:pt x="0" y="33208"/>
                </a:moveTo>
                <a:cubicBezTo>
                  <a:pt x="0" y="26048"/>
                  <a:pt x="12387" y="23296"/>
                  <a:pt x="19491" y="24184"/>
                </a:cubicBezTo>
                <a:cubicBezTo>
                  <a:pt x="28338" y="25290"/>
                  <a:pt x="39068" y="30978"/>
                  <a:pt x="46201" y="25628"/>
                </a:cubicBezTo>
                <a:cubicBezTo>
                  <a:pt x="49089" y="23462"/>
                  <a:pt x="43277" y="17475"/>
                  <a:pt x="39704" y="16965"/>
                </a:cubicBezTo>
                <a:cubicBezTo>
                  <a:pt x="37059" y="16587"/>
                  <a:pt x="33122" y="21573"/>
                  <a:pt x="35011" y="23462"/>
                </a:cubicBezTo>
                <a:cubicBezTo>
                  <a:pt x="37781" y="26232"/>
                  <a:pt x="44546" y="24655"/>
                  <a:pt x="46562" y="21296"/>
                </a:cubicBezTo>
                <a:cubicBezTo>
                  <a:pt x="51081" y="13764"/>
                  <a:pt x="53298" y="0"/>
                  <a:pt x="62082" y="0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5" name="Google Shape;205;p21"/>
          <p:cNvGrpSpPr/>
          <p:nvPr/>
        </p:nvGrpSpPr>
        <p:grpSpPr>
          <a:xfrm rot="10800000">
            <a:off x="8248034" y="4053840"/>
            <a:ext cx="312699" cy="271801"/>
            <a:chOff x="7453246" y="1956263"/>
            <a:chExt cx="762494" cy="662768"/>
          </a:xfrm>
        </p:grpSpPr>
        <p:sp>
          <p:nvSpPr>
            <p:cNvPr id="206" name="Google Shape;206;p21"/>
            <p:cNvSpPr/>
            <p:nvPr/>
          </p:nvSpPr>
          <p:spPr>
            <a:xfrm>
              <a:off x="7453246" y="1956263"/>
              <a:ext cx="762494" cy="662768"/>
            </a:xfrm>
            <a:custGeom>
              <a:avLst/>
              <a:gdLst/>
              <a:ahLst/>
              <a:cxnLst/>
              <a:rect l="l" t="t" r="r" b="b"/>
              <a:pathLst>
                <a:path w="53154" h="46202" extrusionOk="0">
                  <a:moveTo>
                    <a:pt x="19675" y="16911"/>
                  </a:moveTo>
                  <a:cubicBezTo>
                    <a:pt x="18339" y="11568"/>
                    <a:pt x="16610" y="2741"/>
                    <a:pt x="21644" y="505"/>
                  </a:cubicBezTo>
                  <a:cubicBezTo>
                    <a:pt x="25044" y="-1005"/>
                    <a:pt x="30914" y="1490"/>
                    <a:pt x="31816" y="5099"/>
                  </a:cubicBezTo>
                  <a:cubicBezTo>
                    <a:pt x="32373" y="7330"/>
                    <a:pt x="32469" y="9713"/>
                    <a:pt x="32144" y="11989"/>
                  </a:cubicBezTo>
                  <a:cubicBezTo>
                    <a:pt x="32001" y="12988"/>
                    <a:pt x="30479" y="14943"/>
                    <a:pt x="31488" y="14943"/>
                  </a:cubicBezTo>
                  <a:cubicBezTo>
                    <a:pt x="34122" y="14943"/>
                    <a:pt x="34973" y="10731"/>
                    <a:pt x="37394" y="9693"/>
                  </a:cubicBezTo>
                  <a:cubicBezTo>
                    <a:pt x="40865" y="8205"/>
                    <a:pt x="45881" y="8991"/>
                    <a:pt x="48551" y="11661"/>
                  </a:cubicBezTo>
                  <a:cubicBezTo>
                    <a:pt x="52025" y="15135"/>
                    <a:pt x="54978" y="22625"/>
                    <a:pt x="51504" y="26099"/>
                  </a:cubicBezTo>
                  <a:cubicBezTo>
                    <a:pt x="49024" y="28579"/>
                    <a:pt x="44227" y="28138"/>
                    <a:pt x="41004" y="26755"/>
                  </a:cubicBezTo>
                  <a:cubicBezTo>
                    <a:pt x="39880" y="26273"/>
                    <a:pt x="38588" y="24250"/>
                    <a:pt x="37723" y="25115"/>
                  </a:cubicBezTo>
                  <a:cubicBezTo>
                    <a:pt x="37285" y="25553"/>
                    <a:pt x="40905" y="29207"/>
                    <a:pt x="41004" y="29381"/>
                  </a:cubicBezTo>
                  <a:cubicBezTo>
                    <a:pt x="43683" y="34069"/>
                    <a:pt x="47661" y="42781"/>
                    <a:pt x="42973" y="45459"/>
                  </a:cubicBezTo>
                  <a:cubicBezTo>
                    <a:pt x="37836" y="48393"/>
                    <a:pt x="28207" y="41531"/>
                    <a:pt x="28207" y="35615"/>
                  </a:cubicBezTo>
                  <a:cubicBezTo>
                    <a:pt x="28207" y="34740"/>
                    <a:pt x="28331" y="37374"/>
                    <a:pt x="28207" y="38240"/>
                  </a:cubicBezTo>
                  <a:cubicBezTo>
                    <a:pt x="27953" y="40016"/>
                    <a:pt x="26464" y="41583"/>
                    <a:pt x="24925" y="42506"/>
                  </a:cubicBezTo>
                  <a:cubicBezTo>
                    <a:pt x="19111" y="45993"/>
                    <a:pt x="6771" y="45415"/>
                    <a:pt x="4909" y="38896"/>
                  </a:cubicBezTo>
                  <a:cubicBezTo>
                    <a:pt x="3886" y="35314"/>
                    <a:pt x="8546" y="31388"/>
                    <a:pt x="12128" y="30365"/>
                  </a:cubicBezTo>
                  <a:cubicBezTo>
                    <a:pt x="13429" y="29993"/>
                    <a:pt x="17021" y="30339"/>
                    <a:pt x="16066" y="29381"/>
                  </a:cubicBezTo>
                  <a:cubicBezTo>
                    <a:pt x="13815" y="27123"/>
                    <a:pt x="9536" y="29515"/>
                    <a:pt x="6550" y="28396"/>
                  </a:cubicBezTo>
                  <a:cubicBezTo>
                    <a:pt x="2826" y="27000"/>
                    <a:pt x="-944" y="21996"/>
                    <a:pt x="315" y="18224"/>
                  </a:cubicBezTo>
                  <a:cubicBezTo>
                    <a:pt x="2327" y="12198"/>
                    <a:pt x="13322" y="15226"/>
                    <a:pt x="19347" y="17240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1"/>
            <p:cNvSpPr/>
            <p:nvPr/>
          </p:nvSpPr>
          <p:spPr>
            <a:xfrm>
              <a:off x="7757206" y="2257749"/>
              <a:ext cx="154616" cy="117662"/>
            </a:xfrm>
            <a:custGeom>
              <a:avLst/>
              <a:gdLst/>
              <a:ahLst/>
              <a:cxnLst/>
              <a:rect l="l" t="t" r="r" b="b"/>
              <a:pathLst>
                <a:path w="22199" h="18493" extrusionOk="0">
                  <a:moveTo>
                    <a:pt x="13446" y="105"/>
                  </a:moveTo>
                  <a:cubicBezTo>
                    <a:pt x="8418" y="-523"/>
                    <a:pt x="238" y="2183"/>
                    <a:pt x="27" y="7245"/>
                  </a:cubicBezTo>
                  <a:cubicBezTo>
                    <a:pt x="-191" y="12493"/>
                    <a:pt x="5873" y="18011"/>
                    <a:pt x="11107" y="18449"/>
                  </a:cubicBezTo>
                  <a:cubicBezTo>
                    <a:pt x="15364" y="18805"/>
                    <a:pt x="21266" y="15997"/>
                    <a:pt x="22064" y="11800"/>
                  </a:cubicBezTo>
                  <a:cubicBezTo>
                    <a:pt x="22954" y="7123"/>
                    <a:pt x="18209" y="1733"/>
                    <a:pt x="13693" y="228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8" name="Google Shape;208;p21"/>
          <p:cNvGrpSpPr/>
          <p:nvPr/>
        </p:nvGrpSpPr>
        <p:grpSpPr>
          <a:xfrm>
            <a:off x="251694" y="4478426"/>
            <a:ext cx="2185605" cy="195225"/>
            <a:chOff x="720045" y="4413371"/>
            <a:chExt cx="2185605" cy="195225"/>
          </a:xfrm>
        </p:grpSpPr>
        <p:sp>
          <p:nvSpPr>
            <p:cNvPr id="209" name="Google Shape;209;p21"/>
            <p:cNvSpPr/>
            <p:nvPr/>
          </p:nvSpPr>
          <p:spPr>
            <a:xfrm rot="10800000">
              <a:off x="720045" y="4531245"/>
              <a:ext cx="87409" cy="77255"/>
            </a:xfrm>
            <a:custGeom>
              <a:avLst/>
              <a:gdLst/>
              <a:ahLst/>
              <a:cxnLst/>
              <a:rect l="l" t="t" r="r" b="b"/>
              <a:pathLst>
                <a:path w="22199" h="18493" extrusionOk="0">
                  <a:moveTo>
                    <a:pt x="13446" y="105"/>
                  </a:moveTo>
                  <a:cubicBezTo>
                    <a:pt x="8418" y="-523"/>
                    <a:pt x="238" y="2183"/>
                    <a:pt x="27" y="7245"/>
                  </a:cubicBezTo>
                  <a:cubicBezTo>
                    <a:pt x="-191" y="12493"/>
                    <a:pt x="5873" y="18011"/>
                    <a:pt x="11107" y="18449"/>
                  </a:cubicBezTo>
                  <a:cubicBezTo>
                    <a:pt x="15364" y="18805"/>
                    <a:pt x="21266" y="15997"/>
                    <a:pt x="22064" y="11800"/>
                  </a:cubicBezTo>
                  <a:cubicBezTo>
                    <a:pt x="22954" y="7123"/>
                    <a:pt x="18209" y="1733"/>
                    <a:pt x="13693" y="228"/>
                  </a:cubicBez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0" name="Google Shape;210;p21"/>
            <p:cNvSpPr/>
            <p:nvPr/>
          </p:nvSpPr>
          <p:spPr>
            <a:xfrm>
              <a:off x="1028725" y="4413371"/>
              <a:ext cx="1876925" cy="195225"/>
            </a:xfrm>
            <a:custGeom>
              <a:avLst/>
              <a:gdLst/>
              <a:ahLst/>
              <a:cxnLst/>
              <a:rect l="l" t="t" r="r" b="b"/>
              <a:pathLst>
                <a:path w="75077" h="7809" extrusionOk="0">
                  <a:moveTo>
                    <a:pt x="0" y="2009"/>
                  </a:moveTo>
                  <a:cubicBezTo>
                    <a:pt x="3382" y="1489"/>
                    <a:pt x="6769" y="-555"/>
                    <a:pt x="10106" y="204"/>
                  </a:cubicBezTo>
                  <a:cubicBezTo>
                    <a:pt x="17007" y="1773"/>
                    <a:pt x="23346" y="5489"/>
                    <a:pt x="30319" y="6701"/>
                  </a:cubicBezTo>
                  <a:cubicBezTo>
                    <a:pt x="45018" y="9256"/>
                    <a:pt x="60157" y="6340"/>
                    <a:pt x="75077" y="6340"/>
                  </a:cubicBezTo>
                </a:path>
              </a:pathLst>
            </a:custGeom>
            <a:noFill/>
            <a:ln w="38100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1" name="Google Shape;211;p21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212" name="Google Shape;212;p21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21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4" name="Google Shape;214;p21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PROBLEM STATEMENT</a:t>
            </a:r>
            <a:endParaRPr b="1" dirty="0">
              <a:latin typeface="+mj-lt"/>
            </a:endParaRPr>
          </a:p>
        </p:txBody>
      </p:sp>
      <p:grpSp>
        <p:nvGrpSpPr>
          <p:cNvPr id="252" name="Google Shape;252;p23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253" name="Google Shape;253;p23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3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" name="Google Shape;255;p23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9F666-AF3C-A357-2C95-215BE7E67FBB}"/>
              </a:ext>
            </a:extLst>
          </p:cNvPr>
          <p:cNvSpPr txBox="1"/>
          <p:nvPr/>
        </p:nvSpPr>
        <p:spPr>
          <a:xfrm>
            <a:off x="720000" y="1567496"/>
            <a:ext cx="946366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+mn-lt"/>
              </a:rPr>
              <a:t>Design an autonomous rover that can: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Navigate unknown environments without human intervention.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Detect and avoid obstacles in real-time.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Plan efficient paths dynamically using sensor inputs.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Operate reliably with low-cost embedded hardware.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220" name="Google Shape;220;p22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22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</a:rPr>
              <a:t>METHODOLOGY</a:t>
            </a:r>
            <a:endParaRPr b="1" dirty="0">
              <a:latin typeface="+mn-lt"/>
            </a:endParaRPr>
          </a:p>
        </p:txBody>
      </p:sp>
      <p:sp>
        <p:nvSpPr>
          <p:cNvPr id="239" name="Google Shape;239;p22"/>
          <p:cNvSpPr/>
          <p:nvPr/>
        </p:nvSpPr>
        <p:spPr>
          <a:xfrm rot="3021329">
            <a:off x="312155" y="4389192"/>
            <a:ext cx="642342" cy="438693"/>
          </a:xfrm>
          <a:custGeom>
            <a:avLst/>
            <a:gdLst/>
            <a:ahLst/>
            <a:cxnLst/>
            <a:rect l="l" t="t" r="r" b="b"/>
            <a:pathLst>
              <a:path w="34188" h="23349" extrusionOk="0">
                <a:moveTo>
                  <a:pt x="3069" y="22471"/>
                </a:moveTo>
                <a:cubicBezTo>
                  <a:pt x="9437" y="24063"/>
                  <a:pt x="16266" y="23116"/>
                  <a:pt x="22757" y="22143"/>
                </a:cubicBezTo>
                <a:cubicBezTo>
                  <a:pt x="26220" y="21624"/>
                  <a:pt x="30453" y="21994"/>
                  <a:pt x="32929" y="19518"/>
                </a:cubicBezTo>
                <a:cubicBezTo>
                  <a:pt x="36008" y="16439"/>
                  <a:pt x="32464" y="10502"/>
                  <a:pt x="30304" y="6721"/>
                </a:cubicBezTo>
                <a:cubicBezTo>
                  <a:pt x="28393" y="3375"/>
                  <a:pt x="24589" y="-475"/>
                  <a:pt x="20788" y="158"/>
                </a:cubicBezTo>
                <a:cubicBezTo>
                  <a:pt x="17950" y="631"/>
                  <a:pt x="22353" y="8690"/>
                  <a:pt x="19476" y="8690"/>
                </a:cubicBezTo>
                <a:cubicBezTo>
                  <a:pt x="16017" y="8690"/>
                  <a:pt x="13390" y="337"/>
                  <a:pt x="10944" y="2783"/>
                </a:cubicBezTo>
                <a:cubicBezTo>
                  <a:pt x="9010" y="4717"/>
                  <a:pt x="10944" y="8252"/>
                  <a:pt x="10944" y="10987"/>
                </a:cubicBezTo>
                <a:cubicBezTo>
                  <a:pt x="10944" y="11871"/>
                  <a:pt x="10567" y="10184"/>
                  <a:pt x="10288" y="9346"/>
                </a:cubicBezTo>
                <a:cubicBezTo>
                  <a:pt x="9472" y="6897"/>
                  <a:pt x="6450" y="3794"/>
                  <a:pt x="4053" y="4752"/>
                </a:cubicBezTo>
                <a:cubicBezTo>
                  <a:pt x="-1537" y="6986"/>
                  <a:pt x="-1310" y="22799"/>
                  <a:pt x="4710" y="22799"/>
                </a:cubicBez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Google Shape;240;p22"/>
          <p:cNvSpPr/>
          <p:nvPr/>
        </p:nvSpPr>
        <p:spPr>
          <a:xfrm rot="-3128948">
            <a:off x="8061468" y="1049244"/>
            <a:ext cx="404070" cy="1109910"/>
          </a:xfrm>
          <a:custGeom>
            <a:avLst/>
            <a:gdLst/>
            <a:ahLst/>
            <a:cxnLst/>
            <a:rect l="l" t="t" r="r" b="b"/>
            <a:pathLst>
              <a:path w="16163" h="44397" extrusionOk="0">
                <a:moveTo>
                  <a:pt x="202" y="44397"/>
                </a:moveTo>
                <a:cubicBezTo>
                  <a:pt x="5720" y="42892"/>
                  <a:pt x="16716" y="43585"/>
                  <a:pt x="16084" y="37900"/>
                </a:cubicBezTo>
                <a:cubicBezTo>
                  <a:pt x="15669" y="34164"/>
                  <a:pt x="11180" y="30681"/>
                  <a:pt x="7421" y="30681"/>
                </a:cubicBezTo>
                <a:cubicBezTo>
                  <a:pt x="6312" y="30681"/>
                  <a:pt x="4172" y="30294"/>
                  <a:pt x="4172" y="31403"/>
                </a:cubicBezTo>
                <a:cubicBezTo>
                  <a:pt x="4172" y="34273"/>
                  <a:pt x="10768" y="29512"/>
                  <a:pt x="11391" y="26710"/>
                </a:cubicBezTo>
                <a:cubicBezTo>
                  <a:pt x="12279" y="22717"/>
                  <a:pt x="9584" y="16874"/>
                  <a:pt x="5616" y="15882"/>
                </a:cubicBezTo>
                <a:cubicBezTo>
                  <a:pt x="3865" y="15444"/>
                  <a:pt x="-605" y="14268"/>
                  <a:pt x="202" y="15882"/>
                </a:cubicBezTo>
                <a:cubicBezTo>
                  <a:pt x="1070" y="17617"/>
                  <a:pt x="4901" y="16774"/>
                  <a:pt x="5977" y="15160"/>
                </a:cubicBezTo>
                <a:cubicBezTo>
                  <a:pt x="8781" y="10954"/>
                  <a:pt x="7877" y="4521"/>
                  <a:pt x="5616" y="0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Google Shape;245;p22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4817-1C92-ACC7-94A8-3C29A9AE018E}"/>
              </a:ext>
            </a:extLst>
          </p:cNvPr>
          <p:cNvSpPr txBox="1"/>
          <p:nvPr/>
        </p:nvSpPr>
        <p:spPr>
          <a:xfrm>
            <a:off x="720000" y="1291608"/>
            <a:ext cx="88256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ESP32-CAM</a:t>
            </a:r>
            <a:r>
              <a:rPr lang="en-US" sz="2000" dirty="0"/>
              <a:t> captures and sends images to </a:t>
            </a:r>
            <a:r>
              <a:rPr lang="en-US" sz="2000" b="1" dirty="0"/>
              <a:t>Raspberry Pi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YOLOv5</a:t>
            </a:r>
            <a:r>
              <a:rPr lang="en-US" sz="2000" dirty="0"/>
              <a:t> detects obstacles and maps them on a grid.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A*</a:t>
            </a:r>
            <a:r>
              <a:rPr lang="en-US" sz="2000" dirty="0"/>
              <a:t> algorithm plans the best path to the destination.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Ultrasonic sensor</a:t>
            </a:r>
            <a:r>
              <a:rPr lang="en-US" sz="2000" dirty="0"/>
              <a:t> detects dynamic obstacles and triggers re-planning.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DC motors</a:t>
            </a:r>
            <a:r>
              <a:rPr lang="en-US" sz="2000" dirty="0"/>
              <a:t> and </a:t>
            </a:r>
            <a:r>
              <a:rPr lang="en-US" sz="2000" b="1" dirty="0"/>
              <a:t>servo motor</a:t>
            </a:r>
            <a:r>
              <a:rPr lang="en-US" sz="2000" dirty="0"/>
              <a:t> control movement and steering.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Battery and buck converter</a:t>
            </a:r>
            <a:r>
              <a:rPr lang="en-US" sz="2000" dirty="0"/>
              <a:t> manage power supply.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COMPONENTS</a:t>
            </a:r>
            <a:endParaRPr dirty="0">
              <a:latin typeface="+mj-lt"/>
            </a:endParaRPr>
          </a:p>
        </p:txBody>
      </p:sp>
      <p:sp>
        <p:nvSpPr>
          <p:cNvPr id="339" name="Google Shape;339;p26"/>
          <p:cNvSpPr/>
          <p:nvPr/>
        </p:nvSpPr>
        <p:spPr>
          <a:xfrm rot="-444739">
            <a:off x="349570" y="2583099"/>
            <a:ext cx="215387" cy="609017"/>
          </a:xfrm>
          <a:custGeom>
            <a:avLst/>
            <a:gdLst/>
            <a:ahLst/>
            <a:cxnLst/>
            <a:rect l="l" t="t" r="r" b="b"/>
            <a:pathLst>
              <a:path w="19032" h="53814" extrusionOk="0">
                <a:moveTo>
                  <a:pt x="19032" y="53814"/>
                </a:moveTo>
                <a:cubicBezTo>
                  <a:pt x="7145" y="38957"/>
                  <a:pt x="0" y="19027"/>
                  <a:pt x="0" y="0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Google Shape;340;p26"/>
          <p:cNvSpPr/>
          <p:nvPr/>
        </p:nvSpPr>
        <p:spPr>
          <a:xfrm>
            <a:off x="1024662" y="373589"/>
            <a:ext cx="806925" cy="346275"/>
          </a:xfrm>
          <a:custGeom>
            <a:avLst/>
            <a:gdLst/>
            <a:ahLst/>
            <a:cxnLst/>
            <a:rect l="l" t="t" r="r" b="b"/>
            <a:pathLst>
              <a:path w="32277" h="13851" extrusionOk="0">
                <a:moveTo>
                  <a:pt x="0" y="4827"/>
                </a:moveTo>
                <a:cubicBezTo>
                  <a:pt x="3508" y="4827"/>
                  <a:pt x="8922" y="13851"/>
                  <a:pt x="5414" y="13851"/>
                </a:cubicBezTo>
                <a:cubicBezTo>
                  <a:pt x="2442" y="13851"/>
                  <a:pt x="6286" y="7332"/>
                  <a:pt x="8663" y="5549"/>
                </a:cubicBezTo>
                <a:cubicBezTo>
                  <a:pt x="12703" y="2519"/>
                  <a:pt x="18480" y="1470"/>
                  <a:pt x="23462" y="2301"/>
                </a:cubicBezTo>
                <a:cubicBezTo>
                  <a:pt x="25005" y="2558"/>
                  <a:pt x="27094" y="5504"/>
                  <a:pt x="27793" y="4105"/>
                </a:cubicBezTo>
                <a:cubicBezTo>
                  <a:pt x="28420" y="2850"/>
                  <a:pt x="24635" y="-496"/>
                  <a:pt x="25627" y="496"/>
                </a:cubicBezTo>
                <a:cubicBezTo>
                  <a:pt x="27012" y="1881"/>
                  <a:pt x="28574" y="3081"/>
                  <a:pt x="29959" y="4466"/>
                </a:cubicBezTo>
                <a:cubicBezTo>
                  <a:pt x="30572" y="5079"/>
                  <a:pt x="32737" y="5296"/>
                  <a:pt x="32124" y="5910"/>
                </a:cubicBezTo>
                <a:cubicBezTo>
                  <a:pt x="30805" y="7233"/>
                  <a:pt x="28381" y="6519"/>
                  <a:pt x="26710" y="7354"/>
                </a:cubicBez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1" name="Google Shape;341;p26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342" name="Google Shape;342;p26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6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7496D7-83AA-5A06-F882-205C8A37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3"/>
            <a:ext cx="914528" cy="8478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9DDD9D-0B35-C469-3318-0250EE82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1" y="1356265"/>
            <a:ext cx="1483112" cy="12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612B2-08FF-A042-EB4C-00FB6E4A5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464" y="1285951"/>
            <a:ext cx="1483112" cy="134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B4965-5682-F07E-71FE-140E669AF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808" y="1285951"/>
            <a:ext cx="1637372" cy="1285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2C1A3-25CE-F184-0D7C-0332ED71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453" y="3062380"/>
            <a:ext cx="1483112" cy="1221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0FA1C-3DA6-F4CE-AFEA-2B760F30D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437" y="3099700"/>
            <a:ext cx="1637371" cy="1146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YOLOv5s Architecture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1" name="Google Shape;261;p24"/>
          <p:cNvGrpSpPr/>
          <p:nvPr/>
        </p:nvGrpSpPr>
        <p:grpSpPr>
          <a:xfrm>
            <a:off x="722366" y="1294900"/>
            <a:ext cx="2717735" cy="902950"/>
            <a:chOff x="722366" y="1294900"/>
            <a:chExt cx="2717735" cy="902950"/>
          </a:xfrm>
        </p:grpSpPr>
        <p:sp>
          <p:nvSpPr>
            <p:cNvPr id="262" name="Google Shape;262;p24"/>
            <p:cNvSpPr txBox="1"/>
            <p:nvPr/>
          </p:nvSpPr>
          <p:spPr>
            <a:xfrm>
              <a:off x="722366" y="1294900"/>
              <a:ext cx="27177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u="sng" dirty="0">
                  <a:solidFill>
                    <a:schemeClr val="dk1"/>
                  </a:solidFill>
                  <a:latin typeface="+mj-lt"/>
                  <a:ea typeface="IBM Plex Mono"/>
                  <a:cs typeface="IBM Plex Mono"/>
                  <a:sym typeface="IBM Plex Mono"/>
                </a:rPr>
                <a:t>INPUT</a:t>
              </a:r>
              <a:endParaRPr sz="2400" b="1" u="sng" dirty="0">
                <a:solidFill>
                  <a:schemeClr val="dk1"/>
                </a:solidFill>
                <a:latin typeface="+mj-lt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722401" y="1625150"/>
              <a:ext cx="2717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latin typeface="+mn-lt"/>
                </a:rPr>
                <a:t>Image resized and processed</a:t>
              </a:r>
              <a:r>
                <a:rPr lang="en-IN" dirty="0">
                  <a:latin typeface="+mn-lt"/>
                </a:rPr>
                <a:t>.</a:t>
              </a:r>
              <a:endParaRPr dirty="0">
                <a:solidFill>
                  <a:schemeClr val="dk1"/>
                </a:solidFill>
                <a:latin typeface="+mn-lt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5429322" y="1254007"/>
            <a:ext cx="2717735" cy="902950"/>
            <a:chOff x="4998141" y="1294900"/>
            <a:chExt cx="2717735" cy="902950"/>
          </a:xfrm>
        </p:grpSpPr>
        <p:sp>
          <p:nvSpPr>
            <p:cNvPr id="268" name="Google Shape;268;p24"/>
            <p:cNvSpPr txBox="1"/>
            <p:nvPr/>
          </p:nvSpPr>
          <p:spPr>
            <a:xfrm>
              <a:off x="4998141" y="1294900"/>
              <a:ext cx="27177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u="sng" dirty="0">
                  <a:solidFill>
                    <a:schemeClr val="dk1"/>
                  </a:solidFill>
                  <a:latin typeface="+mj-lt"/>
                  <a:ea typeface="IBM Plex Mono"/>
                  <a:cs typeface="IBM Plex Mono"/>
                  <a:sym typeface="IBM Plex Mono"/>
                </a:rPr>
                <a:t>BACKBONE</a:t>
              </a:r>
              <a:endParaRPr sz="2400" b="1" u="sng" dirty="0">
                <a:solidFill>
                  <a:schemeClr val="dk1"/>
                </a:solidFill>
                <a:latin typeface="+mj-lt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69" name="Google Shape;269;p24"/>
            <p:cNvSpPr txBox="1"/>
            <p:nvPr/>
          </p:nvSpPr>
          <p:spPr>
            <a:xfrm>
              <a:off x="4998176" y="1625150"/>
              <a:ext cx="2717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/>
                <a:t>CSPDarknet extracts key features</a:t>
              </a:r>
              <a:endParaRPr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73" name="Google Shape;273;p24"/>
          <p:cNvGrpSpPr/>
          <p:nvPr/>
        </p:nvGrpSpPr>
        <p:grpSpPr>
          <a:xfrm>
            <a:off x="720000" y="2528100"/>
            <a:ext cx="3249834" cy="964850"/>
            <a:chOff x="720000" y="2605325"/>
            <a:chExt cx="3249834" cy="964850"/>
          </a:xfrm>
        </p:grpSpPr>
        <p:sp>
          <p:nvSpPr>
            <p:cNvPr id="274" name="Google Shape;274;p24"/>
            <p:cNvSpPr txBox="1"/>
            <p:nvPr/>
          </p:nvSpPr>
          <p:spPr>
            <a:xfrm>
              <a:off x="720000" y="2605325"/>
              <a:ext cx="27177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u="sng" dirty="0">
                  <a:solidFill>
                    <a:schemeClr val="dk1"/>
                  </a:solidFill>
                  <a:latin typeface="+mj-lt"/>
                  <a:ea typeface="IBM Plex Mono"/>
                  <a:cs typeface="IBM Plex Mono"/>
                  <a:sym typeface="IBM Plex Mono"/>
                </a:rPr>
                <a:t>NECK</a:t>
              </a:r>
              <a:endParaRPr sz="2400" b="1" u="sng" dirty="0">
                <a:solidFill>
                  <a:schemeClr val="dk1"/>
                </a:solidFill>
                <a:latin typeface="+mj-lt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75" name="Google Shape;275;p24"/>
            <p:cNvSpPr txBox="1"/>
            <p:nvPr/>
          </p:nvSpPr>
          <p:spPr>
            <a:xfrm>
              <a:off x="720000" y="2997475"/>
              <a:ext cx="3249834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IN" sz="2000" dirty="0"/>
                <a:t>PANet combines features at different scales.</a:t>
              </a:r>
              <a:endParaRPr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79" name="Google Shape;279;p24"/>
          <p:cNvGrpSpPr/>
          <p:nvPr/>
        </p:nvGrpSpPr>
        <p:grpSpPr>
          <a:xfrm>
            <a:off x="5429322" y="2252522"/>
            <a:ext cx="3811357" cy="1075750"/>
            <a:chOff x="4998141" y="2833850"/>
            <a:chExt cx="3811357" cy="1075750"/>
          </a:xfrm>
        </p:grpSpPr>
        <p:sp>
          <p:nvSpPr>
            <p:cNvPr id="280" name="Google Shape;280;p24"/>
            <p:cNvSpPr txBox="1"/>
            <p:nvPr/>
          </p:nvSpPr>
          <p:spPr>
            <a:xfrm>
              <a:off x="4998141" y="2833850"/>
              <a:ext cx="2717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u="sng" dirty="0">
                  <a:solidFill>
                    <a:schemeClr val="dk1"/>
                  </a:solidFill>
                  <a:latin typeface="+mj-lt"/>
                  <a:ea typeface="IBM Plex Mono"/>
                  <a:cs typeface="IBM Plex Mono"/>
                  <a:sym typeface="IBM Plex Mono"/>
                </a:rPr>
                <a:t>HEAD</a:t>
              </a:r>
              <a:endParaRPr sz="2400" b="1" u="sng" dirty="0">
                <a:solidFill>
                  <a:schemeClr val="dk1"/>
                </a:solidFill>
                <a:latin typeface="+mj-lt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81" name="Google Shape;281;p24"/>
            <p:cNvSpPr txBox="1"/>
            <p:nvPr/>
          </p:nvSpPr>
          <p:spPr>
            <a:xfrm>
              <a:off x="4998175" y="3336900"/>
              <a:ext cx="381132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YOLO layer predicts bounding boxes and object classes</a:t>
              </a:r>
              <a:endParaRPr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85" name="Google Shape;285;p24"/>
          <p:cNvGrpSpPr/>
          <p:nvPr/>
        </p:nvGrpSpPr>
        <p:grpSpPr>
          <a:xfrm>
            <a:off x="720051" y="534961"/>
            <a:ext cx="7703909" cy="467946"/>
            <a:chOff x="754700" y="4161475"/>
            <a:chExt cx="4864500" cy="447025"/>
          </a:xfrm>
        </p:grpSpPr>
        <p:cxnSp>
          <p:nvCxnSpPr>
            <p:cNvPr id="286" name="Google Shape;286;p24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8" name="Google Shape;288;p24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6DF19-EF70-3431-6C16-BD47C1B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6" y="4322185"/>
            <a:ext cx="1381318" cy="752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94B73-8204-6500-8DFF-80DF537D13E1}"/>
              </a:ext>
            </a:extLst>
          </p:cNvPr>
          <p:cNvSpPr txBox="1"/>
          <p:nvPr/>
        </p:nvSpPr>
        <p:spPr>
          <a:xfrm>
            <a:off x="786909" y="3839422"/>
            <a:ext cx="78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YOLOv5s has approximately 214 layers and around 7.2 lakh trainable parameters, making it lightweight and highly efficient for real-time object detection on embedded devices like the Raspberry Pi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>
            <a:spLocks noGrp="1"/>
          </p:cNvSpPr>
          <p:nvPr>
            <p:ph type="title"/>
          </p:nvPr>
        </p:nvSpPr>
        <p:spPr>
          <a:xfrm>
            <a:off x="609600" y="423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+mj-lt"/>
              </a:rPr>
              <a:t>A* Algorithm</a:t>
            </a:r>
            <a:endParaRPr b="1" dirty="0">
              <a:latin typeface="+mj-lt"/>
            </a:endParaRPr>
          </a:p>
        </p:txBody>
      </p:sp>
      <p:grpSp>
        <p:nvGrpSpPr>
          <p:cNvPr id="404" name="Google Shape;404;p28"/>
          <p:cNvGrpSpPr/>
          <p:nvPr/>
        </p:nvGrpSpPr>
        <p:grpSpPr>
          <a:xfrm>
            <a:off x="720044" y="147130"/>
            <a:ext cx="7703909" cy="467946"/>
            <a:chOff x="754700" y="4161475"/>
            <a:chExt cx="4864500" cy="447025"/>
          </a:xfrm>
        </p:grpSpPr>
        <p:cxnSp>
          <p:nvCxnSpPr>
            <p:cNvPr id="405" name="Google Shape;405;p28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8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5A8B5B-FFA4-9ACE-8E47-CC32DA29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99" y="4586210"/>
            <a:ext cx="905001" cy="55729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9250951-893A-73C5-32DC-7E4A0F2E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27978"/>
            <a:ext cx="8824331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Find the shortest, obstacle-free path from start to destination.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Grid-Based 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Environment is divided into free and blocked cells.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f(x) = g(x) + h(x)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g(x)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cost from start to current node.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h(x)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estimated cost to goal.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Selects the cell with the lowest f(x) value.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the path dynamically when new obstacles are detected.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obstacles trigger re-mapping and re-planning.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3FE8-16A6-9E08-A6E5-B372B2E1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550068"/>
            <a:ext cx="8128725" cy="4043363"/>
          </a:xfrm>
        </p:spPr>
        <p:txBody>
          <a:bodyPr/>
          <a:lstStyle/>
          <a:p>
            <a:pPr algn="l"/>
            <a:r>
              <a:rPr lang="en-US" b="1" dirty="0">
                <a:latin typeface="+mj-lt"/>
              </a:rPr>
              <a:t>                         RESULT</a:t>
            </a:r>
            <a:br>
              <a:rPr lang="en-US" b="1" dirty="0">
                <a:latin typeface="+mj-lt"/>
              </a:rPr>
            </a:br>
            <a:r>
              <a:rPr lang="en-US" sz="1400" dirty="0">
                <a:latin typeface="+mj-lt"/>
              </a:rPr>
              <a:t>Mean Average Precision(mAP@0.5):</a:t>
            </a:r>
            <a:br>
              <a:rPr lang="en-US" sz="1400" dirty="0">
                <a:latin typeface="+mj-lt"/>
              </a:rPr>
            </a:br>
            <a:r>
              <a:rPr lang="en-US" sz="1200" dirty="0">
                <a:latin typeface="+mj-lt"/>
              </a:rPr>
              <a:t>Total Classes:16</a:t>
            </a:r>
            <a:br>
              <a:rPr lang="en-US" sz="1400" dirty="0">
                <a:latin typeface="+mj-lt"/>
              </a:rPr>
            </a:br>
            <a:br>
              <a:rPr lang="en-US" sz="1400" dirty="0">
                <a:latin typeface="+mj-lt"/>
              </a:rPr>
            </a:br>
            <a:br>
              <a:rPr lang="en-US" sz="1400" dirty="0">
                <a:latin typeface="+mj-lt"/>
              </a:rPr>
            </a:br>
            <a:br>
              <a:rPr lang="en-US" sz="1400" b="1" dirty="0">
                <a:latin typeface="+mj-lt"/>
              </a:rPr>
            </a:br>
            <a:br>
              <a:rPr lang="en-US" b="1" dirty="0">
                <a:latin typeface="+mj-lt"/>
              </a:rPr>
            </a:br>
            <a:endParaRPr lang="en-IN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4E93B-9B13-9B7D-508F-C7BA5EF6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80584" cy="1107688"/>
          </a:xfrm>
          <a:prstGeom prst="rect">
            <a:avLst/>
          </a:prstGeom>
        </p:spPr>
      </p:pic>
      <p:grpSp>
        <p:nvGrpSpPr>
          <p:cNvPr id="6" name="Google Shape;285;p24">
            <a:extLst>
              <a:ext uri="{FF2B5EF4-FFF2-40B4-BE49-F238E27FC236}">
                <a16:creationId xmlns:a16="http://schemas.microsoft.com/office/drawing/2014/main" id="{E9FF1F95-0E2F-32A3-E23A-5079A639469E}"/>
              </a:ext>
            </a:extLst>
          </p:cNvPr>
          <p:cNvGrpSpPr/>
          <p:nvPr/>
        </p:nvGrpSpPr>
        <p:grpSpPr>
          <a:xfrm>
            <a:off x="617220" y="3606188"/>
            <a:ext cx="7703909" cy="467946"/>
            <a:chOff x="754700" y="4161475"/>
            <a:chExt cx="4864500" cy="447025"/>
          </a:xfrm>
        </p:grpSpPr>
        <p:cxnSp>
          <p:nvCxnSpPr>
            <p:cNvPr id="7" name="Google Shape;286;p24">
              <a:extLst>
                <a:ext uri="{FF2B5EF4-FFF2-40B4-BE49-F238E27FC236}">
                  <a16:creationId xmlns:a16="http://schemas.microsoft.com/office/drawing/2014/main" id="{B4FE3A13-385E-3A1D-485D-C233B7EA4E89}"/>
                </a:ext>
              </a:extLst>
            </p:cNvPr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87;p24">
              <a:extLst>
                <a:ext uri="{FF2B5EF4-FFF2-40B4-BE49-F238E27FC236}">
                  <a16:creationId xmlns:a16="http://schemas.microsoft.com/office/drawing/2014/main" id="{4DDF7CB7-6E0E-A5C9-64D3-65750C37FF6B}"/>
                </a:ext>
              </a:extLst>
            </p:cNvPr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85EA20-E122-DDB6-B7F5-6A3591546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17102"/>
              </p:ext>
            </p:extLst>
          </p:nvPr>
        </p:nvGraphicFramePr>
        <p:xfrm>
          <a:off x="862012" y="1535112"/>
          <a:ext cx="3362326" cy="1828800"/>
        </p:xfrm>
        <a:graphic>
          <a:graphicData uri="http://schemas.openxmlformats.org/drawingml/2006/table">
            <a:tbl>
              <a:tblPr firstRow="1" bandRow="1">
                <a:tableStyleId>{1B6D5405-5D63-496F-9955-498F9D843E70}</a:tableStyleId>
              </a:tblPr>
              <a:tblGrid>
                <a:gridCol w="1681163">
                  <a:extLst>
                    <a:ext uri="{9D8B030D-6E8A-4147-A177-3AD203B41FA5}">
                      <a16:colId xmlns:a16="http://schemas.microsoft.com/office/drawing/2014/main" val="2611963352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4241925685"/>
                    </a:ext>
                  </a:extLst>
                </a:gridCol>
              </a:tblGrid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mAP@0.5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05203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33282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Medical tablets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101479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Cone Barrel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87440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651320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63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>
            <a:spLocks noGrp="1"/>
          </p:cNvSpPr>
          <p:nvPr>
            <p:ph type="title"/>
          </p:nvPr>
        </p:nvSpPr>
        <p:spPr>
          <a:xfrm>
            <a:off x="763624" y="157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COMPONENTS USED</a:t>
            </a:r>
            <a:endParaRPr b="1" dirty="0">
              <a:latin typeface="+mj-lt"/>
            </a:endParaRPr>
          </a:p>
        </p:txBody>
      </p:sp>
      <p:sp>
        <p:nvSpPr>
          <p:cNvPr id="312" name="Google Shape;312;p25"/>
          <p:cNvSpPr/>
          <p:nvPr/>
        </p:nvSpPr>
        <p:spPr>
          <a:xfrm rot="-1470108">
            <a:off x="340153" y="4299184"/>
            <a:ext cx="134670" cy="748935"/>
          </a:xfrm>
          <a:custGeom>
            <a:avLst/>
            <a:gdLst/>
            <a:ahLst/>
            <a:cxnLst/>
            <a:rect l="l" t="t" r="r" b="b"/>
            <a:pathLst>
              <a:path w="6815" h="29959" extrusionOk="0">
                <a:moveTo>
                  <a:pt x="5732" y="29959"/>
                </a:moveTo>
                <a:cubicBezTo>
                  <a:pt x="2458" y="23407"/>
                  <a:pt x="-886" y="15888"/>
                  <a:pt x="318" y="8663"/>
                </a:cubicBezTo>
                <a:cubicBezTo>
                  <a:pt x="911" y="5103"/>
                  <a:pt x="4263" y="2552"/>
                  <a:pt x="6815" y="0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5"/>
          <p:cNvSpPr/>
          <p:nvPr/>
        </p:nvSpPr>
        <p:spPr>
          <a:xfrm rot="1470108" flipH="1">
            <a:off x="8477634" y="4184820"/>
            <a:ext cx="170366" cy="748935"/>
          </a:xfrm>
          <a:custGeom>
            <a:avLst/>
            <a:gdLst/>
            <a:ahLst/>
            <a:cxnLst/>
            <a:rect l="l" t="t" r="r" b="b"/>
            <a:pathLst>
              <a:path w="6815" h="29959" extrusionOk="0">
                <a:moveTo>
                  <a:pt x="5732" y="29959"/>
                </a:moveTo>
                <a:cubicBezTo>
                  <a:pt x="2458" y="23407"/>
                  <a:pt x="-886" y="15888"/>
                  <a:pt x="318" y="8663"/>
                </a:cubicBezTo>
                <a:cubicBezTo>
                  <a:pt x="911" y="5103"/>
                  <a:pt x="4263" y="2552"/>
                  <a:pt x="6815" y="0"/>
                </a:cubicBezTo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4" name="Google Shape;314;p25"/>
          <p:cNvGrpSpPr/>
          <p:nvPr/>
        </p:nvGrpSpPr>
        <p:grpSpPr>
          <a:xfrm>
            <a:off x="858908" y="262061"/>
            <a:ext cx="7703909" cy="467946"/>
            <a:chOff x="754700" y="4161475"/>
            <a:chExt cx="4864500" cy="447025"/>
          </a:xfrm>
        </p:grpSpPr>
        <p:cxnSp>
          <p:nvCxnSpPr>
            <p:cNvPr id="315" name="Google Shape;315;p25"/>
            <p:cNvCxnSpPr/>
            <p:nvPr/>
          </p:nvCxnSpPr>
          <p:spPr>
            <a:xfrm>
              <a:off x="754700" y="4161475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5"/>
            <p:cNvCxnSpPr/>
            <p:nvPr/>
          </p:nvCxnSpPr>
          <p:spPr>
            <a:xfrm>
              <a:off x="754700" y="4608500"/>
              <a:ext cx="486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7" name="Google Shape;317;p25"/>
          <p:cNvSpPr txBox="1"/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fld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B467A-CB12-5C6B-8BE1-15D651EF3DFD}"/>
              </a:ext>
            </a:extLst>
          </p:cNvPr>
          <p:cNvSpPr txBox="1"/>
          <p:nvPr/>
        </p:nvSpPr>
        <p:spPr>
          <a:xfrm>
            <a:off x="477105" y="845113"/>
            <a:ext cx="85919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latin typeface="+mj-lt"/>
              </a:rPr>
              <a:t>ESP32-CAM</a:t>
            </a:r>
            <a:r>
              <a:rPr lang="en-IN" sz="1800" dirty="0">
                <a:latin typeface="+mj-lt"/>
              </a:rPr>
              <a:t> - </a:t>
            </a:r>
            <a:r>
              <a:rPr lang="en-US" sz="1800" dirty="0"/>
              <a:t>Captures real‑time images and streams them to the Raspberry Pi.(FIG:1)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+mj-lt"/>
              </a:rPr>
              <a:t>HC‑SR04 Ultrasonic Sensor </a:t>
            </a:r>
            <a:r>
              <a:rPr lang="en-IN" sz="1800" dirty="0">
                <a:latin typeface="+mj-lt"/>
              </a:rPr>
              <a:t>- </a:t>
            </a:r>
            <a:r>
              <a:rPr lang="en-US" sz="1800" dirty="0"/>
              <a:t>Mounted on a servo; scans for obstacles and updates the map.(FIG:2)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+mj-lt"/>
              </a:rPr>
              <a:t>Servo Motor</a:t>
            </a:r>
            <a:r>
              <a:rPr lang="en-IN" sz="1800" dirty="0">
                <a:latin typeface="+mj-lt"/>
              </a:rPr>
              <a:t> - </a:t>
            </a:r>
            <a:r>
              <a:rPr lang="en-US" sz="1800" dirty="0"/>
              <a:t>Rotates the ultrasonic sensor for </a:t>
            </a:r>
            <a:r>
              <a:rPr lang="en-IN" sz="1800" dirty="0"/>
              <a:t>180°</a:t>
            </a:r>
            <a:r>
              <a:rPr lang="en-US" sz="1800" dirty="0"/>
              <a:t> obstacle scanning.(FIG:5)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+mj-lt"/>
              </a:rPr>
              <a:t>L298N Motor Driver</a:t>
            </a:r>
            <a:r>
              <a:rPr lang="en-IN" sz="1800" dirty="0">
                <a:latin typeface="+mj-lt"/>
              </a:rPr>
              <a:t> - </a:t>
            </a:r>
            <a:r>
              <a:rPr lang="en-US" sz="1800" dirty="0"/>
              <a:t>Controls two DC motors’ speed &amp; direction via PWM signals.(FIG:4)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+mj-lt"/>
              </a:rPr>
              <a:t>LG1501MG Servo Motor - </a:t>
            </a:r>
            <a:r>
              <a:rPr lang="en-US" sz="1800" dirty="0"/>
              <a:t>Controls the steering of the rover by adjusting the angle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of the front wheels based on path planning results</a:t>
            </a:r>
            <a:r>
              <a:rPr lang="en-US" sz="2000" dirty="0"/>
              <a:t>.(FIG:3)</a:t>
            </a:r>
            <a:endParaRPr lang="en-US" sz="2000" b="1" dirty="0"/>
          </a:p>
          <a:p>
            <a:endParaRPr lang="en-US" sz="2000" dirty="0">
              <a:latin typeface="+mj-lt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cial Education Teacher CV Infographics by Slidesgo">
  <a:themeElements>
    <a:clrScheme name="Simple Light">
      <a:dk1>
        <a:srgbClr val="191919"/>
      </a:dk1>
      <a:lt1>
        <a:srgbClr val="F8F5ED"/>
      </a:lt1>
      <a:dk2>
        <a:srgbClr val="EA87A3"/>
      </a:dk2>
      <a:lt2>
        <a:srgbClr val="DA7445"/>
      </a:lt2>
      <a:accent1>
        <a:srgbClr val="E8B840"/>
      </a:accent1>
      <a:accent2>
        <a:srgbClr val="6C3258"/>
      </a:accent2>
      <a:accent3>
        <a:srgbClr val="5C5DC0"/>
      </a:accent3>
      <a:accent4>
        <a:srgbClr val="B7B7B7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588</Words>
  <Application>Microsoft Office PowerPoint</Application>
  <PresentationFormat>On-screen Show (16:9)</PresentationFormat>
  <Paragraphs>83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Garamond</vt:lpstr>
      <vt:lpstr>IBM Plex Mono</vt:lpstr>
      <vt:lpstr>Arial</vt:lpstr>
      <vt:lpstr>Fira Sans Extra Condensed SemiBold</vt:lpstr>
      <vt:lpstr>Gigi</vt:lpstr>
      <vt:lpstr>Barlow Condensed SemiBold</vt:lpstr>
      <vt:lpstr>Special Education Teacher CV Infographics by Slidesgo</vt:lpstr>
      <vt:lpstr>Autonomous Navigation System for Rover</vt:lpstr>
      <vt:lpstr>INTRODUCTION</vt:lpstr>
      <vt:lpstr>PROBLEM STATEMENT</vt:lpstr>
      <vt:lpstr>METHODOLOGY</vt:lpstr>
      <vt:lpstr>COMPONENTS</vt:lpstr>
      <vt:lpstr>YOLOv5s Architecture</vt:lpstr>
      <vt:lpstr>A* Algorithm</vt:lpstr>
      <vt:lpstr>                         RESULT Mean Average Precision(mAP@0.5): Total Classes:16     </vt:lpstr>
      <vt:lpstr>COMPONENTS USED</vt:lpstr>
      <vt:lpstr>Raspberry Pi</vt:lpstr>
      <vt:lpstr>HARDWARE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yatish.s</dc:creator>
  <cp:lastModifiedBy>Deepak Skandh</cp:lastModifiedBy>
  <cp:revision>5</cp:revision>
  <dcterms:modified xsi:type="dcterms:W3CDTF">2025-04-22T09:40:35Z</dcterms:modified>
</cp:coreProperties>
</file>